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14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98F6-0F57-430E-AC0F-6682D6DC9666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4E11-B4F7-4617-9B54-35E421A9A675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7940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98F6-0F57-430E-AC0F-6682D6DC9666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4E11-B4F7-4617-9B54-35E421A9A6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723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98F6-0F57-430E-AC0F-6682D6DC9666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4E11-B4F7-4617-9B54-35E421A9A6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744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98F6-0F57-430E-AC0F-6682D6DC9666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4E11-B4F7-4617-9B54-35E421A9A6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520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98F6-0F57-430E-AC0F-6682D6DC9666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4E11-B4F7-4617-9B54-35E421A9A675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720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98F6-0F57-430E-AC0F-6682D6DC9666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4E11-B4F7-4617-9B54-35E421A9A6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31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98F6-0F57-430E-AC0F-6682D6DC9666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4E11-B4F7-4617-9B54-35E421A9A6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164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98F6-0F57-430E-AC0F-6682D6DC9666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4E11-B4F7-4617-9B54-35E421A9A6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752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98F6-0F57-430E-AC0F-6682D6DC9666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4E11-B4F7-4617-9B54-35E421A9A6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78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B2D98F6-0F57-430E-AC0F-6682D6DC9666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284E11-B4F7-4617-9B54-35E421A9A6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133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98F6-0F57-430E-AC0F-6682D6DC9666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4E11-B4F7-4617-9B54-35E421A9A6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653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B2D98F6-0F57-430E-AC0F-6682D6DC9666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6284E11-B4F7-4617-9B54-35E421A9A675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266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30483-2F35-7B4B-0609-8C02A14D6C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Student Parliament Meeting 7</a:t>
            </a:r>
            <a:r>
              <a:rPr lang="en-GB" baseline="30000" dirty="0"/>
              <a:t>th</a:t>
            </a:r>
            <a:r>
              <a:rPr lang="en-GB" dirty="0"/>
              <a:t> February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5068DE-F935-FD02-C258-5A117B8162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461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034D6-0DC8-B4AE-2E88-289268C4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Mr Robinson’s Feedback from what the Student Parliament asked for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D5113-45D8-CD5F-F922-9BB3D92EE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following answers are what your student parliament form representatives asked for in the Autumn term. </a:t>
            </a:r>
          </a:p>
          <a:p>
            <a:endParaRPr lang="en-GB" dirty="0"/>
          </a:p>
          <a:p>
            <a:r>
              <a:rPr lang="en-GB" dirty="0"/>
              <a:t>Mr Robinson took all the points to the schools SLT (Senior Leadership Team) meeting to represent the pupils. </a:t>
            </a:r>
          </a:p>
          <a:p>
            <a:endParaRPr lang="en-GB" dirty="0"/>
          </a:p>
          <a:p>
            <a:r>
              <a:rPr lang="en-GB" dirty="0"/>
              <a:t>All points were discussed and these are the responses…</a:t>
            </a:r>
          </a:p>
        </p:txBody>
      </p:sp>
    </p:spTree>
    <p:extLst>
      <p:ext uri="{BB962C8B-B14F-4D97-AF65-F5344CB8AC3E}">
        <p14:creationId xmlns:p14="http://schemas.microsoft.com/office/powerpoint/2010/main" val="2729625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ED142-8FA7-5818-361C-3FA1F6612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 asked – </a:t>
            </a:r>
            <a:r>
              <a:rPr lang="en-GB" dirty="0">
                <a:solidFill>
                  <a:srgbClr val="3D14D2"/>
                </a:solidFill>
              </a:rPr>
              <a:t>The response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40F74-A780-B64B-8FE9-19B276E9B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Phones – Can we have them for 5 mins at the end of lunch – </a:t>
            </a:r>
            <a:r>
              <a:rPr lang="en-GB" dirty="0">
                <a:solidFill>
                  <a:srgbClr val="3D14D2"/>
                </a:solidFill>
              </a:rPr>
              <a:t>Sadly not, the government is pushing for a complete ban of mobile phones at all schools.</a:t>
            </a:r>
          </a:p>
          <a:p>
            <a:r>
              <a:rPr lang="en-GB" dirty="0">
                <a:solidFill>
                  <a:schemeClr val="tx1"/>
                </a:solidFill>
              </a:rPr>
              <a:t>Makeup – define too much makeup - </a:t>
            </a:r>
            <a:r>
              <a:rPr lang="en-GB" dirty="0">
                <a:solidFill>
                  <a:srgbClr val="3D14D2"/>
                </a:solidFill>
              </a:rPr>
              <a:t>policy says </a:t>
            </a:r>
            <a:r>
              <a:rPr lang="en-GB" b="1" u="sng" dirty="0">
                <a:solidFill>
                  <a:srgbClr val="3D14D2"/>
                </a:solidFill>
              </a:rPr>
              <a:t>discreet</a:t>
            </a:r>
            <a:r>
              <a:rPr lang="en-GB" dirty="0">
                <a:solidFill>
                  <a:srgbClr val="3D14D2"/>
                </a:solidFill>
              </a:rPr>
              <a:t> makeup is allowed.</a:t>
            </a:r>
          </a:p>
          <a:p>
            <a:r>
              <a:rPr lang="en-GB" dirty="0">
                <a:solidFill>
                  <a:schemeClr val="tx1"/>
                </a:solidFill>
              </a:rPr>
              <a:t>Toilets – Can we use the upstairs toilets at break and lunch – </a:t>
            </a:r>
            <a:r>
              <a:rPr lang="en-GB" dirty="0">
                <a:solidFill>
                  <a:srgbClr val="3D14D2"/>
                </a:solidFill>
              </a:rPr>
              <a:t>This would disrupt other lessons lessons, try to go before getting food to avoid the rush at the end.</a:t>
            </a:r>
          </a:p>
          <a:p>
            <a:r>
              <a:rPr lang="en-GB" dirty="0">
                <a:solidFill>
                  <a:schemeClr val="tx1"/>
                </a:solidFill>
              </a:rPr>
              <a:t>Jewellery – Can we wear 1 piece of sentimental jewellery – </a:t>
            </a:r>
            <a:r>
              <a:rPr lang="en-GB" dirty="0">
                <a:solidFill>
                  <a:srgbClr val="3D14D2"/>
                </a:solidFill>
              </a:rPr>
              <a:t>not advisable in case you lose it. Follow the jewellery policy.</a:t>
            </a:r>
          </a:p>
          <a:p>
            <a:r>
              <a:rPr lang="en-GB" dirty="0">
                <a:solidFill>
                  <a:schemeClr val="tx1"/>
                </a:solidFill>
              </a:rPr>
              <a:t>Sports at lunch time – </a:t>
            </a:r>
            <a:r>
              <a:rPr lang="en-GB" dirty="0">
                <a:solidFill>
                  <a:srgbClr val="3D14D2"/>
                </a:solidFill>
              </a:rPr>
              <a:t>this has been trialled with year 8 boys recently and is being broadened to Year 7 &amp; 8 girls soon for breaktimes.</a:t>
            </a:r>
          </a:p>
          <a:p>
            <a:r>
              <a:rPr lang="en-GB" dirty="0">
                <a:solidFill>
                  <a:schemeClr val="tx1"/>
                </a:solidFill>
              </a:rPr>
              <a:t>Can we wear PE kit during a heatwave – </a:t>
            </a:r>
            <a:r>
              <a:rPr lang="en-GB" dirty="0">
                <a:solidFill>
                  <a:srgbClr val="3D14D2"/>
                </a:solidFill>
              </a:rPr>
              <a:t>Perhaps you need to check the uniform policy to clarify what can be worn, also SLT will review it at the time of a heat wave.</a:t>
            </a:r>
          </a:p>
        </p:txBody>
      </p:sp>
    </p:spTree>
    <p:extLst>
      <p:ext uri="{BB962C8B-B14F-4D97-AF65-F5344CB8AC3E}">
        <p14:creationId xmlns:p14="http://schemas.microsoft.com/office/powerpoint/2010/main" val="3198375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02ABB-BCC0-CC33-633C-0BC4CFB17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 asked – </a:t>
            </a:r>
            <a:r>
              <a:rPr lang="en-GB" dirty="0">
                <a:solidFill>
                  <a:srgbClr val="3D14D2"/>
                </a:solidFill>
              </a:rPr>
              <a:t>The response 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BAD5C-AD98-B18B-A6EE-818A46991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SALAD Day is not long enough for life skills </a:t>
            </a:r>
            <a:r>
              <a:rPr lang="en-GB" dirty="0">
                <a:solidFill>
                  <a:srgbClr val="3D14D2"/>
                </a:solidFill>
              </a:rPr>
              <a:t>– We will try to get life skills into one morning for Year 8, 9, 10, 11, 12 &amp; 13 each year.</a:t>
            </a:r>
          </a:p>
          <a:p>
            <a:r>
              <a:rPr lang="en-GB" dirty="0">
                <a:solidFill>
                  <a:schemeClr val="tx1"/>
                </a:solidFill>
              </a:rPr>
              <a:t>What is on offer in the San Lorenzo Restaurant – </a:t>
            </a:r>
            <a:r>
              <a:rPr lang="en-GB" dirty="0">
                <a:solidFill>
                  <a:srgbClr val="3D14D2"/>
                </a:solidFill>
              </a:rPr>
              <a:t>Student Parliament are intending to create a survey for all pupils to complete.</a:t>
            </a:r>
          </a:p>
        </p:txBody>
      </p:sp>
    </p:spTree>
    <p:extLst>
      <p:ext uri="{BB962C8B-B14F-4D97-AF65-F5344CB8AC3E}">
        <p14:creationId xmlns:p14="http://schemas.microsoft.com/office/powerpoint/2010/main" val="1347401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64AC3-24AD-B8CB-EF9C-119EE97A6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points you have asked: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0C584-995A-0220-8A8F-5580841FA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SP thinks too many people are going to the toilet in lessons – they have suggested we have colour coded toilet passes.</a:t>
            </a:r>
          </a:p>
          <a:p>
            <a:r>
              <a:rPr lang="en-GB" dirty="0"/>
              <a:t>More GCSE options please: Mechanics, psychology.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/>
              <a:t>Homework detentions – Can we leave after the work is completed to a high enough standard - </a:t>
            </a:r>
            <a:r>
              <a:rPr lang="en-GB" dirty="0">
                <a:solidFill>
                  <a:srgbClr val="FF0000"/>
                </a:solidFill>
              </a:rPr>
              <a:t>Detentions are supposed to be an inconvenience.</a:t>
            </a:r>
            <a:endParaRPr lang="en-GB" dirty="0"/>
          </a:p>
          <a:p>
            <a:r>
              <a:rPr lang="en-GB" dirty="0"/>
              <a:t>Can detentions be shorter – </a:t>
            </a:r>
            <a:r>
              <a:rPr lang="en-GB" dirty="0">
                <a:solidFill>
                  <a:srgbClr val="FF0000"/>
                </a:solidFill>
              </a:rPr>
              <a:t>Detentions are supposed to be an inconvenience.</a:t>
            </a:r>
          </a:p>
          <a:p>
            <a:r>
              <a:rPr lang="en-GB" dirty="0"/>
              <a:t>Can we have Christmas jumper day on Christmas dinner day?</a:t>
            </a:r>
            <a:r>
              <a:rPr lang="en-GB" dirty="0">
                <a:solidFill>
                  <a:srgbClr val="FF0000"/>
                </a:solidFill>
              </a:rPr>
              <a:t> </a:t>
            </a:r>
            <a:endParaRPr lang="en-GB" dirty="0"/>
          </a:p>
          <a:p>
            <a:r>
              <a:rPr lang="en-GB" dirty="0"/>
              <a:t>Student briefing needs to be read after the register as some staff forget/run out of time to read it. </a:t>
            </a:r>
            <a:r>
              <a:rPr lang="en-GB" dirty="0">
                <a:solidFill>
                  <a:srgbClr val="FF0000"/>
                </a:solidFill>
              </a:rPr>
              <a:t>Needs to be completed after the register and The Way.</a:t>
            </a:r>
          </a:p>
          <a:p>
            <a:r>
              <a:rPr lang="en-GB" dirty="0"/>
              <a:t>Can some teachers please open their classroom blinds? Can displays be brighter and more vibrant?</a:t>
            </a:r>
          </a:p>
          <a:p>
            <a:r>
              <a:rPr lang="en-GB" dirty="0"/>
              <a:t>Can the heating be turned up?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8086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25A9D-37A6-1160-2326-E9AC325FA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points you have asked: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BBA3E-6347-66EA-142A-0DAEBD7F7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Homework – Longer time to complete please. Two nights is not enough sometimes. </a:t>
            </a:r>
            <a:r>
              <a:rPr lang="en-GB" dirty="0">
                <a:solidFill>
                  <a:srgbClr val="FF0000"/>
                </a:solidFill>
              </a:rPr>
              <a:t>Homework policy should be adhered to from staff as well as pupils.</a:t>
            </a:r>
          </a:p>
          <a:p>
            <a:r>
              <a:rPr lang="en-GB" dirty="0"/>
              <a:t>Can we have outside speakers come to discuss their careers during assembly? </a:t>
            </a:r>
            <a:r>
              <a:rPr lang="en-GB" dirty="0">
                <a:solidFill>
                  <a:srgbClr val="FF0000"/>
                </a:solidFill>
              </a:rPr>
              <a:t>Mrs Wallace to speak to Miss Lowery. Some are coming </a:t>
            </a:r>
            <a:r>
              <a:rPr lang="en-GB">
                <a:solidFill>
                  <a:srgbClr val="FF0000"/>
                </a:solidFill>
              </a:rPr>
              <a:t>to school </a:t>
            </a:r>
            <a:r>
              <a:rPr lang="en-GB" dirty="0">
                <a:solidFill>
                  <a:srgbClr val="FF0000"/>
                </a:solidFill>
              </a:rPr>
              <a:t>later this year.</a:t>
            </a:r>
          </a:p>
          <a:p>
            <a:r>
              <a:rPr lang="en-GB" dirty="0"/>
              <a:t>Some pupils don’t like it when people brag about how much food they have bought. </a:t>
            </a:r>
            <a:r>
              <a:rPr lang="en-GB" dirty="0">
                <a:solidFill>
                  <a:srgbClr val="FF0000"/>
                </a:solidFill>
              </a:rPr>
              <a:t>Have some consideration for others.</a:t>
            </a:r>
          </a:p>
          <a:p>
            <a:r>
              <a:rPr lang="en-GB" dirty="0"/>
              <a:t>Can we have a quota on how much people can buy. </a:t>
            </a:r>
            <a:r>
              <a:rPr lang="en-GB" dirty="0">
                <a:solidFill>
                  <a:srgbClr val="FF0000"/>
                </a:solidFill>
              </a:rPr>
              <a:t>Please have some consideration for others.</a:t>
            </a:r>
          </a:p>
          <a:p>
            <a:r>
              <a:rPr lang="en-GB" dirty="0"/>
              <a:t>Can we have the drinks we had at the old site – </a:t>
            </a:r>
            <a:r>
              <a:rPr lang="en-GB" dirty="0">
                <a:solidFill>
                  <a:srgbClr val="FF0000"/>
                </a:solidFill>
              </a:rPr>
              <a:t>Student Parliament will create a survey to include this. </a:t>
            </a:r>
          </a:p>
          <a:p>
            <a:r>
              <a:rPr lang="en-GB" dirty="0"/>
              <a:t>Can we please leave school in PE kit if we have it last lesson? 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/>
              <a:t>Only one lesson of PE &amp; DT in Year 9 is unfair. </a:t>
            </a:r>
          </a:p>
          <a:p>
            <a:r>
              <a:rPr lang="en-GB" dirty="0"/>
              <a:t>Uniform: Please could we wear either a jumper or a blazer? </a:t>
            </a:r>
          </a:p>
          <a:p>
            <a:r>
              <a:rPr lang="en-GB" dirty="0">
                <a:solidFill>
                  <a:schemeClr val="tx1"/>
                </a:solidFill>
              </a:rPr>
              <a:t>Can we get crisps on the sandwich bar – </a:t>
            </a:r>
            <a:r>
              <a:rPr lang="en-GB" dirty="0">
                <a:solidFill>
                  <a:srgbClr val="FF0000"/>
                </a:solidFill>
              </a:rPr>
              <a:t>Student Parliament to create a survey to include this. </a:t>
            </a:r>
          </a:p>
        </p:txBody>
      </p:sp>
    </p:spTree>
    <p:extLst>
      <p:ext uri="{BB962C8B-B14F-4D97-AF65-F5344CB8AC3E}">
        <p14:creationId xmlns:p14="http://schemas.microsoft.com/office/powerpoint/2010/main" val="274209648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63</TotalTime>
  <Words>634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Retrospect</vt:lpstr>
      <vt:lpstr>Student Parliament Meeting 7th February</vt:lpstr>
      <vt:lpstr>Mr Robinson’s Feedback from what the Student Parliament asked for</vt:lpstr>
      <vt:lpstr>You asked – The response </vt:lpstr>
      <vt:lpstr>You asked – The response </vt:lpstr>
      <vt:lpstr>Further points you have asked:</vt:lpstr>
      <vt:lpstr>Further points you have asked: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Parliament Meeting 7th February</dc:title>
  <dc:creator>Hannah Wallace</dc:creator>
  <cp:lastModifiedBy>Hannah Wallace</cp:lastModifiedBy>
  <cp:revision>4</cp:revision>
  <dcterms:created xsi:type="dcterms:W3CDTF">2024-02-22T20:55:21Z</dcterms:created>
  <dcterms:modified xsi:type="dcterms:W3CDTF">2024-03-04T14:54:58Z</dcterms:modified>
</cp:coreProperties>
</file>