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4"/>
  </p:sldMasterIdLst>
  <p:notesMasterIdLst>
    <p:notesMasterId r:id="rId6"/>
  </p:notesMasterIdLst>
  <p:sldIdLst>
    <p:sldId id="257" r:id="rId5"/>
  </p:sldIdLst>
  <p:sldSz cx="9720263" cy="17640300"/>
  <p:notesSz cx="9926638" cy="14355763"/>
  <p:defaultTextStyle>
    <a:defPPr>
      <a:defRPr lang="en-US"/>
    </a:defPPr>
    <a:lvl1pPr algn="l" defTabSz="1093788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546100" indent="-88900" algn="l" defTabSz="1093788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1093788" indent="-179388" algn="l" defTabSz="1093788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641475" indent="-269875" algn="l" defTabSz="1093788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2187575" indent="-358775" algn="l" defTabSz="1093788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1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1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1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1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5556">
          <p15:clr>
            <a:srgbClr val="A4A3A4"/>
          </p15:clr>
        </p15:guide>
        <p15:guide id="2" pos="306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A9D18E"/>
    <a:srgbClr val="49DF62"/>
    <a:srgbClr val="3FE95B"/>
    <a:srgbClr val="99FF66"/>
    <a:srgbClr val="7EEE81"/>
    <a:srgbClr val="00FFCC"/>
    <a:srgbClr val="00B800"/>
    <a:srgbClr val="2CB22C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4789" autoAdjust="0"/>
    <p:restoredTop sz="95301" autoAdjust="0"/>
  </p:normalViewPr>
  <p:slideViewPr>
    <p:cSldViewPr snapToGrid="0">
      <p:cViewPr varScale="1">
        <p:scale>
          <a:sx n="24" d="100"/>
          <a:sy n="24" d="100"/>
        </p:scale>
        <p:origin x="2848" y="12"/>
      </p:cViewPr>
      <p:guideLst>
        <p:guide orient="horz" pos="5556"/>
        <p:guide pos="30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EA99659-4E17-465F-8933-89200B0C1B4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625" cy="718592"/>
          </a:xfrm>
          <a:prstGeom prst="rect">
            <a:avLst/>
          </a:prstGeom>
        </p:spPr>
        <p:txBody>
          <a:bodyPr vert="horz" lIns="132740" tIns="66369" rIns="132740" bIns="66369" rtlCol="0"/>
          <a:lstStyle>
            <a:lvl1pPr algn="l" defTabSz="1588814" eaLnBrk="1" fontAlgn="auto" hangingPunct="1">
              <a:spcBef>
                <a:spcPts val="0"/>
              </a:spcBef>
              <a:spcAft>
                <a:spcPts val="0"/>
              </a:spcAft>
              <a:defRPr sz="17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4FFEDC-5AF0-4F14-8268-1C21BE2452C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5621697" y="0"/>
            <a:ext cx="4302625" cy="718592"/>
          </a:xfrm>
          <a:prstGeom prst="rect">
            <a:avLst/>
          </a:prstGeom>
        </p:spPr>
        <p:txBody>
          <a:bodyPr vert="horz" lIns="132740" tIns="66369" rIns="132740" bIns="66369" rtlCol="0"/>
          <a:lstStyle>
            <a:lvl1pPr algn="r" defTabSz="1588814" eaLnBrk="1" fontAlgn="auto" hangingPunct="1">
              <a:spcBef>
                <a:spcPts val="0"/>
              </a:spcBef>
              <a:spcAft>
                <a:spcPts val="0"/>
              </a:spcAft>
              <a:defRPr sz="1700">
                <a:latin typeface="+mn-lt"/>
                <a:cs typeface="+mn-cs"/>
              </a:defRPr>
            </a:lvl1pPr>
          </a:lstStyle>
          <a:p>
            <a:pPr>
              <a:defRPr/>
            </a:pPr>
            <a:fld id="{63855C41-E1C6-4051-BD88-0BD13E02BC06}" type="datetimeFigureOut">
              <a:rPr lang="en-US"/>
              <a:pPr>
                <a:defRPr/>
              </a:pPr>
              <a:t>7/5/2023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7116F96D-353E-4F45-97ED-A5818D7630F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629025" y="1795463"/>
            <a:ext cx="2668588" cy="48434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2740" tIns="66369" rIns="132740" bIns="6636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B22946EE-4454-42CB-AEB8-E5C749B608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92202" y="6908125"/>
            <a:ext cx="7942238" cy="5652309"/>
          </a:xfrm>
          <a:prstGeom prst="rect">
            <a:avLst/>
          </a:prstGeom>
        </p:spPr>
        <p:txBody>
          <a:bodyPr vert="horz" lIns="132740" tIns="66369" rIns="132740" bIns="66369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CF664A-89B6-45D7-8A06-A9038DF2187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13637171"/>
            <a:ext cx="4302625" cy="718592"/>
          </a:xfrm>
          <a:prstGeom prst="rect">
            <a:avLst/>
          </a:prstGeom>
        </p:spPr>
        <p:txBody>
          <a:bodyPr vert="horz" lIns="132740" tIns="66369" rIns="132740" bIns="66369" rtlCol="0" anchor="b"/>
          <a:lstStyle>
            <a:lvl1pPr algn="l" defTabSz="1588814" eaLnBrk="1" fontAlgn="auto" hangingPunct="1">
              <a:spcBef>
                <a:spcPts val="0"/>
              </a:spcBef>
              <a:spcAft>
                <a:spcPts val="0"/>
              </a:spcAft>
              <a:defRPr sz="17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41C1D9-DB61-4EE4-BC03-E0B170F822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621697" y="13637171"/>
            <a:ext cx="4302625" cy="718592"/>
          </a:xfrm>
          <a:prstGeom prst="rect">
            <a:avLst/>
          </a:prstGeom>
        </p:spPr>
        <p:txBody>
          <a:bodyPr vert="horz" wrap="square" lIns="132740" tIns="66369" rIns="132740" bIns="66369" numCol="1" anchor="b" anchorCtr="0" compatLnSpc="1">
            <a:prstTxWarp prst="textNoShape">
              <a:avLst/>
            </a:prstTxWarp>
          </a:bodyPr>
          <a:lstStyle>
            <a:lvl1pPr algn="r">
              <a:defRPr sz="1700"/>
            </a:lvl1pPr>
          </a:lstStyle>
          <a:p>
            <a:fld id="{084ECC27-036F-499F-BA36-EF2715A713C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302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65138" algn="l" defTabSz="9302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30275" algn="l" defTabSz="9302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95413" algn="l" defTabSz="9302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60550" algn="l" defTabSz="9302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326691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6pPr>
    <a:lvl7pPr marL="2792029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7pPr>
    <a:lvl8pPr marL="3257367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8pPr>
    <a:lvl9pPr marL="3722705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>
            <a:extLst>
              <a:ext uri="{FF2B5EF4-FFF2-40B4-BE49-F238E27FC236}">
                <a16:creationId xmlns:a16="http://schemas.microsoft.com/office/drawing/2014/main" id="{1E93D99D-A0EC-4C1B-8B21-8D52B503E17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426F3D1-3201-45BF-99F5-A25D442007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13510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100" name="Slide Number Placeholder 3">
            <a:extLst>
              <a:ext uri="{FF2B5EF4-FFF2-40B4-BE49-F238E27FC236}">
                <a16:creationId xmlns:a16="http://schemas.microsoft.com/office/drawing/2014/main" id="{72677C02-E089-4C94-8ACE-EDAEF002116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078516" indent="-414814" eaLnBrk="0" hangingPunct="0">
              <a:defRPr sz="3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659255" indent="-331852" eaLnBrk="0" hangingPunct="0">
              <a:defRPr sz="3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2322956" indent="-331852" eaLnBrk="0" hangingPunct="0">
              <a:defRPr sz="3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986660" indent="-331852" eaLnBrk="0" hangingPunct="0">
              <a:defRPr sz="3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3650361" indent="-331852" defTabSz="1587815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4314065" indent="-331852" defTabSz="1587815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4977767" indent="-331852" defTabSz="1587815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5641469" indent="-331852" defTabSz="1587815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fld id="{62655CE4-D43B-4E05-A78D-641C02EA10D4}" type="slidenum">
              <a:rPr lang="en-US" altLang="en-US" sz="1700"/>
              <a:pPr eaLnBrk="1" hangingPunct="1"/>
              <a:t>1</a:t>
            </a:fld>
            <a:endParaRPr lang="en-US" altLang="en-US" sz="1700"/>
          </a:p>
        </p:txBody>
      </p:sp>
    </p:spTree>
    <p:extLst>
      <p:ext uri="{BB962C8B-B14F-4D97-AF65-F5344CB8AC3E}">
        <p14:creationId xmlns:p14="http://schemas.microsoft.com/office/powerpoint/2010/main" val="553863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9020" y="2886967"/>
            <a:ext cx="8262224" cy="6141438"/>
          </a:xfrm>
        </p:spPr>
        <p:txBody>
          <a:bodyPr anchor="b"/>
          <a:lstStyle>
            <a:lvl1pPr algn="ctr">
              <a:defRPr sz="63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5033" y="9265242"/>
            <a:ext cx="7290197" cy="4258988"/>
          </a:xfrm>
        </p:spPr>
        <p:txBody>
          <a:bodyPr/>
          <a:lstStyle>
            <a:lvl1pPr marL="0" indent="0" algn="ctr">
              <a:buNone/>
              <a:defRPr sz="2551"/>
            </a:lvl1pPr>
            <a:lvl2pPr marL="486004" indent="0" algn="ctr">
              <a:buNone/>
              <a:defRPr sz="2126"/>
            </a:lvl2pPr>
            <a:lvl3pPr marL="972007" indent="0" algn="ctr">
              <a:buNone/>
              <a:defRPr sz="1913"/>
            </a:lvl3pPr>
            <a:lvl4pPr marL="1458011" indent="0" algn="ctr">
              <a:buNone/>
              <a:defRPr sz="1701"/>
            </a:lvl4pPr>
            <a:lvl5pPr marL="1944014" indent="0" algn="ctr">
              <a:buNone/>
              <a:defRPr sz="1701"/>
            </a:lvl5pPr>
            <a:lvl6pPr marL="2430018" indent="0" algn="ctr">
              <a:buNone/>
              <a:defRPr sz="1701"/>
            </a:lvl6pPr>
            <a:lvl7pPr marL="2916022" indent="0" algn="ctr">
              <a:buNone/>
              <a:defRPr sz="1701"/>
            </a:lvl7pPr>
            <a:lvl8pPr marL="3402025" indent="0" algn="ctr">
              <a:buNone/>
              <a:defRPr sz="1701"/>
            </a:lvl8pPr>
            <a:lvl9pPr marL="3888029" indent="0" algn="ctr">
              <a:buNone/>
              <a:defRPr sz="1701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9BDEC8-7776-4BD9-94FC-952A9687B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E50689-8348-40AB-8024-6D9833C0C22C}" type="datetimeFigureOut">
              <a:rPr lang="en-GB"/>
              <a:pPr>
                <a:defRPr/>
              </a:pPr>
              <a:t>05/07/2023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B1E88-D5CC-4C32-A1A0-11BF66F5C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B0A929-0B91-4F0B-93B1-AF18FF4AD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B29528-573D-4C56-AFC1-E5E71C3FED9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5651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76C342-CAD2-4D7A-A35C-379FD02AD3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35C01C-8375-44C4-8CDF-B1B8C491AAF6}" type="datetimeFigureOut">
              <a:rPr lang="en-GB"/>
              <a:pPr>
                <a:defRPr/>
              </a:pPr>
              <a:t>05/07/2023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A5E7B2-8BBD-45ED-BA29-6429DF467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B003EF-B869-4299-AEA3-00BF5E053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5D1EED-DD41-405A-852C-5702EEB1129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1017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6064" y="939183"/>
            <a:ext cx="2095932" cy="149493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8269" y="939183"/>
            <a:ext cx="6166292" cy="149493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C96A75-51BA-4866-A8A1-DB78831D5D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EB95B5-0612-4491-9750-89C6F3581635}" type="datetimeFigureOut">
              <a:rPr lang="en-GB"/>
              <a:pPr>
                <a:defRPr/>
              </a:pPr>
              <a:t>05/07/2023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B66131-AFCD-45B4-BD58-FB54D4CCE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9FD20B-8F9F-4AF9-A664-327110FA3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25C011-E1B4-42C2-9C68-AD9612F2548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23192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C9A373-E54A-4E2B-BBE9-68228FAC5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AD7B6E-343C-47A1-80D8-FE317BA230F8}" type="datetimeFigureOut">
              <a:rPr lang="en-GB"/>
              <a:pPr>
                <a:defRPr/>
              </a:pPr>
              <a:t>05/07/2023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C5E084-10AE-4A2D-8C9E-9C023625D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1B736E-406E-4282-9296-31D22F434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89B552-3DD3-4175-A226-F7405B1C7CD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50306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3206" y="4397830"/>
            <a:ext cx="8383727" cy="7337874"/>
          </a:xfrm>
        </p:spPr>
        <p:txBody>
          <a:bodyPr anchor="b"/>
          <a:lstStyle>
            <a:lvl1pPr>
              <a:defRPr sz="63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3206" y="11805123"/>
            <a:ext cx="8383727" cy="3858814"/>
          </a:xfrm>
        </p:spPr>
        <p:txBody>
          <a:bodyPr/>
          <a:lstStyle>
            <a:lvl1pPr marL="0" indent="0">
              <a:buNone/>
              <a:defRPr sz="2551">
                <a:solidFill>
                  <a:schemeClr val="tx1"/>
                </a:solidFill>
              </a:defRPr>
            </a:lvl1pPr>
            <a:lvl2pPr marL="486004" indent="0">
              <a:buNone/>
              <a:defRPr sz="2126">
                <a:solidFill>
                  <a:schemeClr val="tx1">
                    <a:tint val="75000"/>
                  </a:schemeClr>
                </a:solidFill>
              </a:defRPr>
            </a:lvl2pPr>
            <a:lvl3pPr marL="972007" indent="0">
              <a:buNone/>
              <a:defRPr sz="1913">
                <a:solidFill>
                  <a:schemeClr val="tx1">
                    <a:tint val="75000"/>
                  </a:schemeClr>
                </a:solidFill>
              </a:defRPr>
            </a:lvl3pPr>
            <a:lvl4pPr marL="1458011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4pPr>
            <a:lvl5pPr marL="1944014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5pPr>
            <a:lvl6pPr marL="2430018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6pPr>
            <a:lvl7pPr marL="2916022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7pPr>
            <a:lvl8pPr marL="3402025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8pPr>
            <a:lvl9pPr marL="3888029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BAD48E-1F98-4340-97CF-C3BBF1D21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096C7-2361-4768-96D2-1CC0F9B06F0C}" type="datetimeFigureOut">
              <a:rPr lang="en-GB"/>
              <a:pPr>
                <a:defRPr/>
              </a:pPr>
              <a:t>05/07/2023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61B373-0335-4F11-B999-391126ADB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3F6FA1-3E07-4238-98ED-5E0F2569B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4B0B12-399A-4526-99A2-AA97F19F279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14953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8268" y="4695913"/>
            <a:ext cx="4131112" cy="1119260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20883" y="4695913"/>
            <a:ext cx="4131112" cy="1119260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B0FCEF5-B9C1-4CD4-BEA5-1B46D48DB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34DCD8-734C-4B9F-BC3E-66A9CEBC4803}" type="datetimeFigureOut">
              <a:rPr lang="en-GB"/>
              <a:pPr>
                <a:defRPr/>
              </a:pPr>
              <a:t>05/07/2023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4B310ED-EB2C-45B0-86BE-4E695BB64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3F5C82A-B40E-43CB-9074-66934B47A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156C08-9EF3-48D2-A5F8-5DFCCB8EC3C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58828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939186"/>
            <a:ext cx="8383727" cy="340964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9535" y="4324325"/>
            <a:ext cx="4112126" cy="2119285"/>
          </a:xfrm>
        </p:spPr>
        <p:txBody>
          <a:bodyPr anchor="b"/>
          <a:lstStyle>
            <a:lvl1pPr marL="0" indent="0">
              <a:buNone/>
              <a:defRPr sz="2551" b="1"/>
            </a:lvl1pPr>
            <a:lvl2pPr marL="486004" indent="0">
              <a:buNone/>
              <a:defRPr sz="2126" b="1"/>
            </a:lvl2pPr>
            <a:lvl3pPr marL="972007" indent="0">
              <a:buNone/>
              <a:defRPr sz="1913" b="1"/>
            </a:lvl3pPr>
            <a:lvl4pPr marL="1458011" indent="0">
              <a:buNone/>
              <a:defRPr sz="1701" b="1"/>
            </a:lvl4pPr>
            <a:lvl5pPr marL="1944014" indent="0">
              <a:buNone/>
              <a:defRPr sz="1701" b="1"/>
            </a:lvl5pPr>
            <a:lvl6pPr marL="2430018" indent="0">
              <a:buNone/>
              <a:defRPr sz="1701" b="1"/>
            </a:lvl6pPr>
            <a:lvl7pPr marL="2916022" indent="0">
              <a:buNone/>
              <a:defRPr sz="1701" b="1"/>
            </a:lvl7pPr>
            <a:lvl8pPr marL="3402025" indent="0">
              <a:buNone/>
              <a:defRPr sz="1701" b="1"/>
            </a:lvl8pPr>
            <a:lvl9pPr marL="3888029" indent="0">
              <a:buNone/>
              <a:defRPr sz="1701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9535" y="6443610"/>
            <a:ext cx="4112126" cy="94775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20884" y="4324325"/>
            <a:ext cx="4132378" cy="2119285"/>
          </a:xfrm>
        </p:spPr>
        <p:txBody>
          <a:bodyPr anchor="b"/>
          <a:lstStyle>
            <a:lvl1pPr marL="0" indent="0">
              <a:buNone/>
              <a:defRPr sz="2551" b="1"/>
            </a:lvl1pPr>
            <a:lvl2pPr marL="486004" indent="0">
              <a:buNone/>
              <a:defRPr sz="2126" b="1"/>
            </a:lvl2pPr>
            <a:lvl3pPr marL="972007" indent="0">
              <a:buNone/>
              <a:defRPr sz="1913" b="1"/>
            </a:lvl3pPr>
            <a:lvl4pPr marL="1458011" indent="0">
              <a:buNone/>
              <a:defRPr sz="1701" b="1"/>
            </a:lvl4pPr>
            <a:lvl5pPr marL="1944014" indent="0">
              <a:buNone/>
              <a:defRPr sz="1701" b="1"/>
            </a:lvl5pPr>
            <a:lvl6pPr marL="2430018" indent="0">
              <a:buNone/>
              <a:defRPr sz="1701" b="1"/>
            </a:lvl6pPr>
            <a:lvl7pPr marL="2916022" indent="0">
              <a:buNone/>
              <a:defRPr sz="1701" b="1"/>
            </a:lvl7pPr>
            <a:lvl8pPr marL="3402025" indent="0">
              <a:buNone/>
              <a:defRPr sz="1701" b="1"/>
            </a:lvl8pPr>
            <a:lvl9pPr marL="3888029" indent="0">
              <a:buNone/>
              <a:defRPr sz="1701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20884" y="6443610"/>
            <a:ext cx="4132378" cy="94775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0E4CD68-3FA3-4DE9-831B-BC425F105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025CBE-F1C3-431A-983D-6ED9606BBFDB}" type="datetimeFigureOut">
              <a:rPr lang="en-GB"/>
              <a:pPr>
                <a:defRPr/>
              </a:pPr>
              <a:t>05/07/2023</a:t>
            </a:fld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D426C49-FBB6-4760-97FE-F3E234616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AC3DE7F-73B4-4DF4-AC2F-62D90A97B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54FB95-2C14-43DB-AC8F-019C2035BCA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31655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57BCC6B9-DEA6-48FA-B2D5-8B74320C2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CC32E-F221-4D1D-8B93-633D8E540C0E}" type="datetimeFigureOut">
              <a:rPr lang="en-GB"/>
              <a:pPr>
                <a:defRPr/>
              </a:pPr>
              <a:t>05/07/2023</a:t>
            </a:fld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90C1290F-A21C-466B-AC47-B767226A1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64B3345-3BE4-45FD-8B3F-5248CBF51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64AAF8-D935-42DF-B3C3-CB2F709A5BF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29819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5262BC2-9F08-4DC7-800F-5A225A4AC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A44F56-4C7B-4670-8495-1F995606A77A}" type="datetimeFigureOut">
              <a:rPr lang="en-GB"/>
              <a:pPr>
                <a:defRPr/>
              </a:pPr>
              <a:t>05/07/2023</a:t>
            </a:fld>
            <a:endParaRPr lang="en-GB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7D49C6CC-B87F-449B-B9BE-2BE91A083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16EDD05-1055-4CA7-8A73-8E43E1799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A60A30-71CC-4FB0-87AB-E5C760C544E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15571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1176020"/>
            <a:ext cx="3135038" cy="4116070"/>
          </a:xfrm>
        </p:spPr>
        <p:txBody>
          <a:bodyPr anchor="b"/>
          <a:lstStyle>
            <a:lvl1pPr>
              <a:defRPr sz="340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2378" y="2539880"/>
            <a:ext cx="4920883" cy="12536047"/>
          </a:xfrm>
        </p:spPr>
        <p:txBody>
          <a:bodyPr/>
          <a:lstStyle>
            <a:lvl1pPr>
              <a:defRPr sz="3402"/>
            </a:lvl1pPr>
            <a:lvl2pPr>
              <a:defRPr sz="2976"/>
            </a:lvl2pPr>
            <a:lvl3pPr>
              <a:defRPr sz="2551"/>
            </a:lvl3pPr>
            <a:lvl4pPr>
              <a:defRPr sz="2126"/>
            </a:lvl4pPr>
            <a:lvl5pPr>
              <a:defRPr sz="2126"/>
            </a:lvl5pPr>
            <a:lvl6pPr>
              <a:defRPr sz="2126"/>
            </a:lvl6pPr>
            <a:lvl7pPr>
              <a:defRPr sz="2126"/>
            </a:lvl7pPr>
            <a:lvl8pPr>
              <a:defRPr sz="2126"/>
            </a:lvl8pPr>
            <a:lvl9pPr>
              <a:defRPr sz="2126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9534" y="5292090"/>
            <a:ext cx="3135038" cy="9804251"/>
          </a:xfrm>
        </p:spPr>
        <p:txBody>
          <a:bodyPr/>
          <a:lstStyle>
            <a:lvl1pPr marL="0" indent="0">
              <a:buNone/>
              <a:defRPr sz="1701"/>
            </a:lvl1pPr>
            <a:lvl2pPr marL="486004" indent="0">
              <a:buNone/>
              <a:defRPr sz="1488"/>
            </a:lvl2pPr>
            <a:lvl3pPr marL="972007" indent="0">
              <a:buNone/>
              <a:defRPr sz="1276"/>
            </a:lvl3pPr>
            <a:lvl4pPr marL="1458011" indent="0">
              <a:buNone/>
              <a:defRPr sz="1063"/>
            </a:lvl4pPr>
            <a:lvl5pPr marL="1944014" indent="0">
              <a:buNone/>
              <a:defRPr sz="1063"/>
            </a:lvl5pPr>
            <a:lvl6pPr marL="2430018" indent="0">
              <a:buNone/>
              <a:defRPr sz="1063"/>
            </a:lvl6pPr>
            <a:lvl7pPr marL="2916022" indent="0">
              <a:buNone/>
              <a:defRPr sz="1063"/>
            </a:lvl7pPr>
            <a:lvl8pPr marL="3402025" indent="0">
              <a:buNone/>
              <a:defRPr sz="1063"/>
            </a:lvl8pPr>
            <a:lvl9pPr marL="3888029" indent="0">
              <a:buNone/>
              <a:defRPr sz="10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E846B9D-C5A4-489A-AE28-A0E53F2A8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7E030-AFD9-4A32-8D27-F0B19D8E4F7B}" type="datetimeFigureOut">
              <a:rPr lang="en-GB"/>
              <a:pPr>
                <a:defRPr/>
              </a:pPr>
              <a:t>05/07/2023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B18BA78-3040-4D60-8FB4-E0872B3BA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D1936AC-0EA2-4682-9230-D1297CC82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82299A-1438-4288-B342-B53F9EBC0BF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14426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1176020"/>
            <a:ext cx="3135038" cy="4116070"/>
          </a:xfrm>
        </p:spPr>
        <p:txBody>
          <a:bodyPr anchor="b"/>
          <a:lstStyle>
            <a:lvl1pPr>
              <a:defRPr sz="340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32378" y="2539880"/>
            <a:ext cx="4920883" cy="12536047"/>
          </a:xfrm>
        </p:spPr>
        <p:txBody>
          <a:bodyPr rtlCol="0">
            <a:normAutofit/>
          </a:bodyPr>
          <a:lstStyle>
            <a:lvl1pPr marL="0" indent="0">
              <a:buNone/>
              <a:defRPr sz="3402"/>
            </a:lvl1pPr>
            <a:lvl2pPr marL="486004" indent="0">
              <a:buNone/>
              <a:defRPr sz="2976"/>
            </a:lvl2pPr>
            <a:lvl3pPr marL="972007" indent="0">
              <a:buNone/>
              <a:defRPr sz="2551"/>
            </a:lvl3pPr>
            <a:lvl4pPr marL="1458011" indent="0">
              <a:buNone/>
              <a:defRPr sz="2126"/>
            </a:lvl4pPr>
            <a:lvl5pPr marL="1944014" indent="0">
              <a:buNone/>
              <a:defRPr sz="2126"/>
            </a:lvl5pPr>
            <a:lvl6pPr marL="2430018" indent="0">
              <a:buNone/>
              <a:defRPr sz="2126"/>
            </a:lvl6pPr>
            <a:lvl7pPr marL="2916022" indent="0">
              <a:buNone/>
              <a:defRPr sz="2126"/>
            </a:lvl7pPr>
            <a:lvl8pPr marL="3402025" indent="0">
              <a:buNone/>
              <a:defRPr sz="2126"/>
            </a:lvl8pPr>
            <a:lvl9pPr marL="3888029" indent="0">
              <a:buNone/>
              <a:defRPr sz="2126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9534" y="5292090"/>
            <a:ext cx="3135038" cy="9804251"/>
          </a:xfrm>
        </p:spPr>
        <p:txBody>
          <a:bodyPr/>
          <a:lstStyle>
            <a:lvl1pPr marL="0" indent="0">
              <a:buNone/>
              <a:defRPr sz="1701"/>
            </a:lvl1pPr>
            <a:lvl2pPr marL="486004" indent="0">
              <a:buNone/>
              <a:defRPr sz="1488"/>
            </a:lvl2pPr>
            <a:lvl3pPr marL="972007" indent="0">
              <a:buNone/>
              <a:defRPr sz="1276"/>
            </a:lvl3pPr>
            <a:lvl4pPr marL="1458011" indent="0">
              <a:buNone/>
              <a:defRPr sz="1063"/>
            </a:lvl4pPr>
            <a:lvl5pPr marL="1944014" indent="0">
              <a:buNone/>
              <a:defRPr sz="1063"/>
            </a:lvl5pPr>
            <a:lvl6pPr marL="2430018" indent="0">
              <a:buNone/>
              <a:defRPr sz="1063"/>
            </a:lvl6pPr>
            <a:lvl7pPr marL="2916022" indent="0">
              <a:buNone/>
              <a:defRPr sz="1063"/>
            </a:lvl7pPr>
            <a:lvl8pPr marL="3402025" indent="0">
              <a:buNone/>
              <a:defRPr sz="1063"/>
            </a:lvl8pPr>
            <a:lvl9pPr marL="3888029" indent="0">
              <a:buNone/>
              <a:defRPr sz="10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7AA5B38-0A08-4497-A724-62A8B942B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35A0DC-BCF3-4BFD-87F3-CE0A0154E512}" type="datetimeFigureOut">
              <a:rPr lang="en-GB"/>
              <a:pPr>
                <a:defRPr/>
              </a:pPr>
              <a:t>05/07/2023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F22E043-6002-43A2-A440-CE1A410E4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18021DE-8B69-4029-A140-5A3BEB170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2C4705-EBD0-48F1-81A4-13887CB2D34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31103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5CF5F577-0872-45BC-8086-63AA5945E5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68338" y="939800"/>
            <a:ext cx="8383587" cy="340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936EB07F-A7AA-4D4A-AE1F-804C9B7B4A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68338" y="4695825"/>
            <a:ext cx="8383587" cy="1119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FA878D-6A61-4877-9575-9D2FDF944B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8338" y="16349663"/>
            <a:ext cx="2187575" cy="939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1094475" eaLnBrk="1" fontAlgn="auto" hangingPunct="1">
              <a:spcBef>
                <a:spcPts val="0"/>
              </a:spcBef>
              <a:spcAft>
                <a:spcPts val="0"/>
              </a:spcAft>
              <a:defRPr sz="1276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170160F-E00A-4D18-9541-12A69FACA95E}" type="datetimeFigureOut">
              <a:rPr lang="en-GB"/>
              <a:pPr>
                <a:defRPr/>
              </a:pPr>
              <a:t>05/07/2023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9F43CB-D355-4C9C-AFA0-89DE3A82A8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19450" y="16349663"/>
            <a:ext cx="3281363" cy="939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1094475" eaLnBrk="1" fontAlgn="auto" hangingPunct="1">
              <a:spcBef>
                <a:spcPts val="0"/>
              </a:spcBef>
              <a:spcAft>
                <a:spcPts val="0"/>
              </a:spcAft>
              <a:defRPr sz="1276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445B3E-3FAF-438B-9F19-4D4C588EC9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64350" y="16349663"/>
            <a:ext cx="2187575" cy="9398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213D0CEF-DE75-45B3-AF8D-6E4E73C62EAB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715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715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 Light" panose="020F0302020204030204" pitchFamily="34" charset="0"/>
        </a:defRPr>
      </a:lvl2pPr>
      <a:lvl3pPr algn="l" defTabSz="9715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 Light" panose="020F0302020204030204" pitchFamily="34" charset="0"/>
        </a:defRPr>
      </a:lvl3pPr>
      <a:lvl4pPr algn="l" defTabSz="9715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 Light" panose="020F0302020204030204" pitchFamily="34" charset="0"/>
        </a:defRPr>
      </a:lvl4pPr>
      <a:lvl5pPr algn="l" defTabSz="9715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971550" rtl="0" fontAlgn="base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971550" rtl="0" fontAlgn="base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971550" rtl="0" fontAlgn="base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971550" rtl="0" fontAlgn="base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42888" indent="-242888" algn="l" defTabSz="971550" rtl="0" eaLnBrk="0" fontAlgn="base" hangingPunct="0">
        <a:lnSpc>
          <a:spcPct val="90000"/>
        </a:lnSpc>
        <a:spcBef>
          <a:spcPts val="1063"/>
        </a:spcBef>
        <a:spcAft>
          <a:spcPct val="0"/>
        </a:spcAft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8663" indent="-242888" algn="l" defTabSz="971550" rtl="0" eaLnBrk="0" fontAlgn="base" hangingPunct="0">
        <a:lnSpc>
          <a:spcPct val="90000"/>
        </a:lnSpc>
        <a:spcBef>
          <a:spcPts val="538"/>
        </a:spcBef>
        <a:spcAft>
          <a:spcPct val="0"/>
        </a:spcAft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14438" indent="-242888" algn="l" defTabSz="971550" rtl="0" eaLnBrk="0" fontAlgn="base" hangingPunct="0">
        <a:lnSpc>
          <a:spcPct val="90000"/>
        </a:lnSpc>
        <a:spcBef>
          <a:spcPts val="538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700213" indent="-242888" algn="l" defTabSz="971550" rtl="0" eaLnBrk="0" fontAlgn="base" hangingPunct="0">
        <a:lnSpc>
          <a:spcPct val="90000"/>
        </a:lnSpc>
        <a:spcBef>
          <a:spcPts val="538"/>
        </a:spcBef>
        <a:spcAft>
          <a:spcPct val="0"/>
        </a:spcAft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185988" indent="-242888" algn="l" defTabSz="971550" rtl="0" eaLnBrk="0" fontAlgn="base" hangingPunct="0">
        <a:lnSpc>
          <a:spcPct val="90000"/>
        </a:lnSpc>
        <a:spcBef>
          <a:spcPts val="538"/>
        </a:spcBef>
        <a:spcAft>
          <a:spcPct val="0"/>
        </a:spcAft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6pPr>
      <a:lvl7pPr marL="3159023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7pPr>
      <a:lvl8pPr marL="3645027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8pPr>
      <a:lvl9pPr marL="4131031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1pPr>
      <a:lvl2pPr marL="486004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2pPr>
      <a:lvl3pPr marL="972007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3pPr>
      <a:lvl4pPr marL="1458011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4pPr>
      <a:lvl5pPr marL="1944014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5pPr>
      <a:lvl6pPr marL="2430018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6pPr>
      <a:lvl7pPr marL="2916022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7pPr>
      <a:lvl8pPr marL="3402025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8pPr>
      <a:lvl9pPr marL="3888029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15.png"/><Relationship Id="rId21" Type="http://schemas.openxmlformats.org/officeDocument/2006/relationships/image" Target="../media/image19.png"/><Relationship Id="rId42" Type="http://schemas.openxmlformats.org/officeDocument/2006/relationships/image" Target="../media/image40.png"/><Relationship Id="rId63" Type="http://schemas.openxmlformats.org/officeDocument/2006/relationships/image" Target="../media/image61.png"/><Relationship Id="rId84" Type="http://schemas.openxmlformats.org/officeDocument/2006/relationships/image" Target="../media/image82.png"/><Relationship Id="rId138" Type="http://schemas.openxmlformats.org/officeDocument/2006/relationships/image" Target="../media/image136.png"/><Relationship Id="rId159" Type="http://schemas.openxmlformats.org/officeDocument/2006/relationships/image" Target="../media/image157.png"/><Relationship Id="rId170" Type="http://schemas.openxmlformats.org/officeDocument/2006/relationships/image" Target="../media/image168.png"/><Relationship Id="rId107" Type="http://schemas.openxmlformats.org/officeDocument/2006/relationships/image" Target="../media/image105.png"/><Relationship Id="rId11" Type="http://schemas.openxmlformats.org/officeDocument/2006/relationships/image" Target="../media/image9.png"/><Relationship Id="rId32" Type="http://schemas.openxmlformats.org/officeDocument/2006/relationships/image" Target="../media/image30.png"/><Relationship Id="rId53" Type="http://schemas.openxmlformats.org/officeDocument/2006/relationships/image" Target="../media/image51.png"/><Relationship Id="rId74" Type="http://schemas.openxmlformats.org/officeDocument/2006/relationships/image" Target="../media/image72.png"/><Relationship Id="rId128" Type="http://schemas.openxmlformats.org/officeDocument/2006/relationships/image" Target="../media/image126.png"/><Relationship Id="rId149" Type="http://schemas.openxmlformats.org/officeDocument/2006/relationships/image" Target="../media/image147.png"/><Relationship Id="rId5" Type="http://schemas.openxmlformats.org/officeDocument/2006/relationships/image" Target="../media/image3.png"/><Relationship Id="rId95" Type="http://schemas.openxmlformats.org/officeDocument/2006/relationships/image" Target="../media/image93.gif"/><Relationship Id="rId160" Type="http://schemas.openxmlformats.org/officeDocument/2006/relationships/image" Target="../media/image158.png"/><Relationship Id="rId22" Type="http://schemas.openxmlformats.org/officeDocument/2006/relationships/image" Target="../media/image20.png"/><Relationship Id="rId43" Type="http://schemas.openxmlformats.org/officeDocument/2006/relationships/image" Target="../media/image41.png"/><Relationship Id="rId64" Type="http://schemas.openxmlformats.org/officeDocument/2006/relationships/image" Target="../media/image62.png"/><Relationship Id="rId118" Type="http://schemas.openxmlformats.org/officeDocument/2006/relationships/image" Target="../media/image116.png"/><Relationship Id="rId139" Type="http://schemas.openxmlformats.org/officeDocument/2006/relationships/image" Target="../media/image137.png"/><Relationship Id="rId85" Type="http://schemas.openxmlformats.org/officeDocument/2006/relationships/image" Target="../media/image83.png"/><Relationship Id="rId150" Type="http://schemas.openxmlformats.org/officeDocument/2006/relationships/image" Target="../media/image148.png"/><Relationship Id="rId12" Type="http://schemas.openxmlformats.org/officeDocument/2006/relationships/image" Target="../media/image10.png"/><Relationship Id="rId33" Type="http://schemas.openxmlformats.org/officeDocument/2006/relationships/image" Target="../media/image31.png"/><Relationship Id="rId108" Type="http://schemas.openxmlformats.org/officeDocument/2006/relationships/image" Target="../media/image106.gif"/><Relationship Id="rId129" Type="http://schemas.openxmlformats.org/officeDocument/2006/relationships/image" Target="../media/image127.png"/><Relationship Id="rId54" Type="http://schemas.openxmlformats.org/officeDocument/2006/relationships/image" Target="../media/image52.png"/><Relationship Id="rId70" Type="http://schemas.openxmlformats.org/officeDocument/2006/relationships/image" Target="../media/image68.png"/><Relationship Id="rId75" Type="http://schemas.openxmlformats.org/officeDocument/2006/relationships/image" Target="../media/image73.png"/><Relationship Id="rId91" Type="http://schemas.openxmlformats.org/officeDocument/2006/relationships/image" Target="../media/image89.jpeg"/><Relationship Id="rId96" Type="http://schemas.openxmlformats.org/officeDocument/2006/relationships/image" Target="../media/image94.png"/><Relationship Id="rId140" Type="http://schemas.openxmlformats.org/officeDocument/2006/relationships/image" Target="../media/image138.png"/><Relationship Id="rId145" Type="http://schemas.openxmlformats.org/officeDocument/2006/relationships/image" Target="../media/image143.png"/><Relationship Id="rId161" Type="http://schemas.openxmlformats.org/officeDocument/2006/relationships/image" Target="../media/image159.svg"/><Relationship Id="rId166" Type="http://schemas.openxmlformats.org/officeDocument/2006/relationships/image" Target="../media/image16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49" Type="http://schemas.openxmlformats.org/officeDocument/2006/relationships/image" Target="../media/image47.png"/><Relationship Id="rId114" Type="http://schemas.openxmlformats.org/officeDocument/2006/relationships/image" Target="../media/image112.png"/><Relationship Id="rId119" Type="http://schemas.openxmlformats.org/officeDocument/2006/relationships/image" Target="../media/image117.jpeg"/><Relationship Id="rId44" Type="http://schemas.openxmlformats.org/officeDocument/2006/relationships/image" Target="../media/image42.png"/><Relationship Id="rId60" Type="http://schemas.openxmlformats.org/officeDocument/2006/relationships/image" Target="../media/image58.png"/><Relationship Id="rId65" Type="http://schemas.openxmlformats.org/officeDocument/2006/relationships/image" Target="../media/image63.png"/><Relationship Id="rId81" Type="http://schemas.openxmlformats.org/officeDocument/2006/relationships/image" Target="../media/image79.png"/><Relationship Id="rId86" Type="http://schemas.openxmlformats.org/officeDocument/2006/relationships/image" Target="../media/image84.png"/><Relationship Id="rId130" Type="http://schemas.openxmlformats.org/officeDocument/2006/relationships/image" Target="../media/image128.png"/><Relationship Id="rId135" Type="http://schemas.openxmlformats.org/officeDocument/2006/relationships/image" Target="../media/image133.png"/><Relationship Id="rId151" Type="http://schemas.openxmlformats.org/officeDocument/2006/relationships/image" Target="../media/image149.png"/><Relationship Id="rId156" Type="http://schemas.openxmlformats.org/officeDocument/2006/relationships/image" Target="../media/image154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9" Type="http://schemas.openxmlformats.org/officeDocument/2006/relationships/image" Target="../media/image37.png"/><Relationship Id="rId109" Type="http://schemas.openxmlformats.org/officeDocument/2006/relationships/image" Target="../media/image107.jpeg"/><Relationship Id="rId34" Type="http://schemas.openxmlformats.org/officeDocument/2006/relationships/image" Target="../media/image32.png"/><Relationship Id="rId50" Type="http://schemas.openxmlformats.org/officeDocument/2006/relationships/image" Target="../media/image48.png"/><Relationship Id="rId55" Type="http://schemas.openxmlformats.org/officeDocument/2006/relationships/image" Target="../media/image53.png"/><Relationship Id="rId76" Type="http://schemas.openxmlformats.org/officeDocument/2006/relationships/image" Target="../media/image74.png"/><Relationship Id="rId97" Type="http://schemas.openxmlformats.org/officeDocument/2006/relationships/image" Target="../media/image95.png"/><Relationship Id="rId104" Type="http://schemas.openxmlformats.org/officeDocument/2006/relationships/image" Target="../media/image102.jpeg"/><Relationship Id="rId120" Type="http://schemas.openxmlformats.org/officeDocument/2006/relationships/image" Target="../media/image118.jpeg"/><Relationship Id="rId125" Type="http://schemas.openxmlformats.org/officeDocument/2006/relationships/image" Target="../media/image123.png"/><Relationship Id="rId141" Type="http://schemas.openxmlformats.org/officeDocument/2006/relationships/image" Target="../media/image139.png"/><Relationship Id="rId146" Type="http://schemas.openxmlformats.org/officeDocument/2006/relationships/image" Target="../media/image144.png"/><Relationship Id="rId167" Type="http://schemas.openxmlformats.org/officeDocument/2006/relationships/image" Target="../media/image165.png"/><Relationship Id="rId7" Type="http://schemas.openxmlformats.org/officeDocument/2006/relationships/image" Target="../media/image5.jpeg"/><Relationship Id="rId71" Type="http://schemas.openxmlformats.org/officeDocument/2006/relationships/image" Target="../media/image69.png"/><Relationship Id="rId92" Type="http://schemas.openxmlformats.org/officeDocument/2006/relationships/image" Target="../media/image90.png"/><Relationship Id="rId162" Type="http://schemas.openxmlformats.org/officeDocument/2006/relationships/image" Target="../media/image160.png"/><Relationship Id="rId2" Type="http://schemas.openxmlformats.org/officeDocument/2006/relationships/notesSlide" Target="../notesSlides/notesSlide1.xml"/><Relationship Id="rId29" Type="http://schemas.openxmlformats.org/officeDocument/2006/relationships/image" Target="../media/image27.png"/><Relationship Id="rId24" Type="http://schemas.openxmlformats.org/officeDocument/2006/relationships/image" Target="../media/image22.png"/><Relationship Id="rId40" Type="http://schemas.openxmlformats.org/officeDocument/2006/relationships/image" Target="../media/image38.png"/><Relationship Id="rId45" Type="http://schemas.openxmlformats.org/officeDocument/2006/relationships/image" Target="../media/image43.jpeg"/><Relationship Id="rId66" Type="http://schemas.openxmlformats.org/officeDocument/2006/relationships/image" Target="../media/image64.png"/><Relationship Id="rId87" Type="http://schemas.openxmlformats.org/officeDocument/2006/relationships/image" Target="../media/image85.jpeg"/><Relationship Id="rId110" Type="http://schemas.openxmlformats.org/officeDocument/2006/relationships/image" Target="../media/image108.jpeg"/><Relationship Id="rId115" Type="http://schemas.openxmlformats.org/officeDocument/2006/relationships/image" Target="../media/image113.jpeg"/><Relationship Id="rId131" Type="http://schemas.openxmlformats.org/officeDocument/2006/relationships/image" Target="../media/image129.png"/><Relationship Id="rId136" Type="http://schemas.openxmlformats.org/officeDocument/2006/relationships/image" Target="../media/image134.png"/><Relationship Id="rId157" Type="http://schemas.openxmlformats.org/officeDocument/2006/relationships/image" Target="../media/image155.png"/><Relationship Id="rId61" Type="http://schemas.openxmlformats.org/officeDocument/2006/relationships/image" Target="../media/image59.png"/><Relationship Id="rId82" Type="http://schemas.openxmlformats.org/officeDocument/2006/relationships/image" Target="../media/image80.jpeg"/><Relationship Id="rId152" Type="http://schemas.openxmlformats.org/officeDocument/2006/relationships/image" Target="../media/image150.png"/><Relationship Id="rId19" Type="http://schemas.openxmlformats.org/officeDocument/2006/relationships/image" Target="../media/image17.png"/><Relationship Id="rId14" Type="http://schemas.openxmlformats.org/officeDocument/2006/relationships/image" Target="../media/image12.png"/><Relationship Id="rId30" Type="http://schemas.openxmlformats.org/officeDocument/2006/relationships/image" Target="../media/image28.jpeg"/><Relationship Id="rId35" Type="http://schemas.openxmlformats.org/officeDocument/2006/relationships/image" Target="../media/image33.png"/><Relationship Id="rId56" Type="http://schemas.openxmlformats.org/officeDocument/2006/relationships/image" Target="../media/image54.png"/><Relationship Id="rId77" Type="http://schemas.openxmlformats.org/officeDocument/2006/relationships/image" Target="../media/image75.jpeg"/><Relationship Id="rId100" Type="http://schemas.openxmlformats.org/officeDocument/2006/relationships/image" Target="../media/image98.png"/><Relationship Id="rId105" Type="http://schemas.openxmlformats.org/officeDocument/2006/relationships/image" Target="../media/image103.jpeg"/><Relationship Id="rId126" Type="http://schemas.openxmlformats.org/officeDocument/2006/relationships/image" Target="../media/image124.png"/><Relationship Id="rId147" Type="http://schemas.openxmlformats.org/officeDocument/2006/relationships/image" Target="../media/image145.jpeg"/><Relationship Id="rId168" Type="http://schemas.openxmlformats.org/officeDocument/2006/relationships/image" Target="../media/image166.png"/><Relationship Id="rId8" Type="http://schemas.openxmlformats.org/officeDocument/2006/relationships/image" Target="../media/image6.png"/><Relationship Id="rId51" Type="http://schemas.openxmlformats.org/officeDocument/2006/relationships/image" Target="../media/image49.png"/><Relationship Id="rId72" Type="http://schemas.openxmlformats.org/officeDocument/2006/relationships/image" Target="../media/image70.png"/><Relationship Id="rId93" Type="http://schemas.openxmlformats.org/officeDocument/2006/relationships/image" Target="../media/image91.png"/><Relationship Id="rId98" Type="http://schemas.openxmlformats.org/officeDocument/2006/relationships/image" Target="../media/image96.png"/><Relationship Id="rId121" Type="http://schemas.openxmlformats.org/officeDocument/2006/relationships/image" Target="../media/image119.png"/><Relationship Id="rId142" Type="http://schemas.openxmlformats.org/officeDocument/2006/relationships/image" Target="../media/image140.png"/><Relationship Id="rId163" Type="http://schemas.openxmlformats.org/officeDocument/2006/relationships/image" Target="../media/image161.png"/><Relationship Id="rId3" Type="http://schemas.openxmlformats.org/officeDocument/2006/relationships/image" Target="../media/image1.jpeg"/><Relationship Id="rId25" Type="http://schemas.openxmlformats.org/officeDocument/2006/relationships/image" Target="../media/image23.png"/><Relationship Id="rId46" Type="http://schemas.openxmlformats.org/officeDocument/2006/relationships/image" Target="../media/image44.png"/><Relationship Id="rId67" Type="http://schemas.openxmlformats.org/officeDocument/2006/relationships/image" Target="../media/image65.jpeg"/><Relationship Id="rId116" Type="http://schemas.openxmlformats.org/officeDocument/2006/relationships/image" Target="../media/image114.png"/><Relationship Id="rId137" Type="http://schemas.openxmlformats.org/officeDocument/2006/relationships/image" Target="../media/image135.png"/><Relationship Id="rId158" Type="http://schemas.openxmlformats.org/officeDocument/2006/relationships/image" Target="../media/image156.png"/><Relationship Id="rId20" Type="http://schemas.openxmlformats.org/officeDocument/2006/relationships/image" Target="../media/image18.png"/><Relationship Id="rId41" Type="http://schemas.openxmlformats.org/officeDocument/2006/relationships/image" Target="../media/image39.png"/><Relationship Id="rId62" Type="http://schemas.openxmlformats.org/officeDocument/2006/relationships/image" Target="../media/image60.jpeg"/><Relationship Id="rId83" Type="http://schemas.openxmlformats.org/officeDocument/2006/relationships/image" Target="../media/image81.jpeg"/><Relationship Id="rId88" Type="http://schemas.openxmlformats.org/officeDocument/2006/relationships/image" Target="../media/image86.png"/><Relationship Id="rId111" Type="http://schemas.openxmlformats.org/officeDocument/2006/relationships/image" Target="../media/image109.png"/><Relationship Id="rId132" Type="http://schemas.openxmlformats.org/officeDocument/2006/relationships/image" Target="../media/image130.jpeg"/><Relationship Id="rId153" Type="http://schemas.openxmlformats.org/officeDocument/2006/relationships/image" Target="../media/image151.png"/><Relationship Id="rId15" Type="http://schemas.openxmlformats.org/officeDocument/2006/relationships/image" Target="../media/image13.jpeg"/><Relationship Id="rId36" Type="http://schemas.openxmlformats.org/officeDocument/2006/relationships/image" Target="../media/image34.png"/><Relationship Id="rId57" Type="http://schemas.openxmlformats.org/officeDocument/2006/relationships/image" Target="../media/image55.png"/><Relationship Id="rId106" Type="http://schemas.openxmlformats.org/officeDocument/2006/relationships/image" Target="../media/image104.png"/><Relationship Id="rId127" Type="http://schemas.openxmlformats.org/officeDocument/2006/relationships/image" Target="../media/image125.png"/><Relationship Id="rId10" Type="http://schemas.openxmlformats.org/officeDocument/2006/relationships/image" Target="../media/image8.png"/><Relationship Id="rId31" Type="http://schemas.openxmlformats.org/officeDocument/2006/relationships/image" Target="../media/image29.png"/><Relationship Id="rId52" Type="http://schemas.openxmlformats.org/officeDocument/2006/relationships/image" Target="../media/image50.png"/><Relationship Id="rId73" Type="http://schemas.openxmlformats.org/officeDocument/2006/relationships/image" Target="../media/image71.png"/><Relationship Id="rId78" Type="http://schemas.openxmlformats.org/officeDocument/2006/relationships/image" Target="../media/image76.png"/><Relationship Id="rId94" Type="http://schemas.openxmlformats.org/officeDocument/2006/relationships/image" Target="../media/image92.jpeg"/><Relationship Id="rId99" Type="http://schemas.openxmlformats.org/officeDocument/2006/relationships/image" Target="../media/image97.png"/><Relationship Id="rId101" Type="http://schemas.openxmlformats.org/officeDocument/2006/relationships/image" Target="../media/image99.png"/><Relationship Id="rId122" Type="http://schemas.openxmlformats.org/officeDocument/2006/relationships/image" Target="../media/image120.png"/><Relationship Id="rId143" Type="http://schemas.openxmlformats.org/officeDocument/2006/relationships/image" Target="../media/image141.png"/><Relationship Id="rId148" Type="http://schemas.openxmlformats.org/officeDocument/2006/relationships/image" Target="../media/image146.png"/><Relationship Id="rId164" Type="http://schemas.openxmlformats.org/officeDocument/2006/relationships/image" Target="../media/image162.png"/><Relationship Id="rId169" Type="http://schemas.openxmlformats.org/officeDocument/2006/relationships/image" Target="../media/image16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26" Type="http://schemas.openxmlformats.org/officeDocument/2006/relationships/image" Target="../media/image24.png"/><Relationship Id="rId47" Type="http://schemas.openxmlformats.org/officeDocument/2006/relationships/image" Target="../media/image45.png"/><Relationship Id="rId68" Type="http://schemas.openxmlformats.org/officeDocument/2006/relationships/image" Target="../media/image66.png"/><Relationship Id="rId89" Type="http://schemas.openxmlformats.org/officeDocument/2006/relationships/image" Target="../media/image87.jpeg"/><Relationship Id="rId112" Type="http://schemas.openxmlformats.org/officeDocument/2006/relationships/image" Target="../media/image110.jpeg"/><Relationship Id="rId133" Type="http://schemas.openxmlformats.org/officeDocument/2006/relationships/image" Target="../media/image131.jpeg"/><Relationship Id="rId154" Type="http://schemas.openxmlformats.org/officeDocument/2006/relationships/image" Target="../media/image152.png"/><Relationship Id="rId16" Type="http://schemas.openxmlformats.org/officeDocument/2006/relationships/image" Target="../media/image14.png"/><Relationship Id="rId37" Type="http://schemas.openxmlformats.org/officeDocument/2006/relationships/image" Target="../media/image35.png"/><Relationship Id="rId58" Type="http://schemas.openxmlformats.org/officeDocument/2006/relationships/image" Target="../media/image56.png"/><Relationship Id="rId79" Type="http://schemas.openxmlformats.org/officeDocument/2006/relationships/image" Target="../media/image77.png"/><Relationship Id="rId102" Type="http://schemas.openxmlformats.org/officeDocument/2006/relationships/image" Target="../media/image100.png"/><Relationship Id="rId123" Type="http://schemas.openxmlformats.org/officeDocument/2006/relationships/image" Target="../media/image121.png"/><Relationship Id="rId144" Type="http://schemas.openxmlformats.org/officeDocument/2006/relationships/image" Target="../media/image142.png"/><Relationship Id="rId90" Type="http://schemas.openxmlformats.org/officeDocument/2006/relationships/image" Target="../media/image88.jpeg"/><Relationship Id="rId165" Type="http://schemas.openxmlformats.org/officeDocument/2006/relationships/image" Target="../media/image163.png"/><Relationship Id="rId27" Type="http://schemas.openxmlformats.org/officeDocument/2006/relationships/image" Target="../media/image25.jpeg"/><Relationship Id="rId48" Type="http://schemas.openxmlformats.org/officeDocument/2006/relationships/image" Target="../media/image46.png"/><Relationship Id="rId69" Type="http://schemas.openxmlformats.org/officeDocument/2006/relationships/image" Target="../media/image67.tiff"/><Relationship Id="rId113" Type="http://schemas.openxmlformats.org/officeDocument/2006/relationships/image" Target="../media/image111.png"/><Relationship Id="rId134" Type="http://schemas.openxmlformats.org/officeDocument/2006/relationships/image" Target="../media/image132.png"/><Relationship Id="rId80" Type="http://schemas.openxmlformats.org/officeDocument/2006/relationships/image" Target="../media/image78.png"/><Relationship Id="rId155" Type="http://schemas.openxmlformats.org/officeDocument/2006/relationships/image" Target="../media/image153.png"/><Relationship Id="rId17" Type="http://schemas.openxmlformats.org/officeDocument/2006/relationships/image" Target="../media/image15.png"/><Relationship Id="rId38" Type="http://schemas.openxmlformats.org/officeDocument/2006/relationships/image" Target="../media/image36.png"/><Relationship Id="rId59" Type="http://schemas.openxmlformats.org/officeDocument/2006/relationships/image" Target="../media/image57.png"/><Relationship Id="rId103" Type="http://schemas.openxmlformats.org/officeDocument/2006/relationships/image" Target="../media/image101.png"/><Relationship Id="rId124" Type="http://schemas.openxmlformats.org/officeDocument/2006/relationships/image" Target="../media/image1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Left Arrow 911">
            <a:extLst>
              <a:ext uri="{FF2B5EF4-FFF2-40B4-BE49-F238E27FC236}">
                <a16:creationId xmlns:a16="http://schemas.microsoft.com/office/drawing/2014/main" id="{41303CAE-8D9B-4FB4-8DA1-E930CFA9D8CF}"/>
              </a:ext>
            </a:extLst>
          </p:cNvPr>
          <p:cNvSpPr/>
          <p:nvPr/>
        </p:nvSpPr>
        <p:spPr>
          <a:xfrm rot="11867918">
            <a:off x="7728988" y="5052724"/>
            <a:ext cx="1005967" cy="479143"/>
          </a:xfrm>
          <a:prstGeom prst="lef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3" name="Left Arrow 909">
            <a:extLst>
              <a:ext uri="{FF2B5EF4-FFF2-40B4-BE49-F238E27FC236}">
                <a16:creationId xmlns:a16="http://schemas.microsoft.com/office/drawing/2014/main" id="{BBD68A30-4146-402E-90BB-C522D2509F26}"/>
              </a:ext>
            </a:extLst>
          </p:cNvPr>
          <p:cNvSpPr/>
          <p:nvPr/>
        </p:nvSpPr>
        <p:spPr>
          <a:xfrm rot="9359207">
            <a:off x="7543801" y="4371446"/>
            <a:ext cx="1122641" cy="479143"/>
          </a:xfrm>
          <a:prstGeom prst="lef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4" name="Left Arrow 910">
            <a:extLst>
              <a:ext uri="{FF2B5EF4-FFF2-40B4-BE49-F238E27FC236}">
                <a16:creationId xmlns:a16="http://schemas.microsoft.com/office/drawing/2014/main" id="{FA466C3E-CA00-4A09-BA35-FDC66AC2B0D4}"/>
              </a:ext>
            </a:extLst>
          </p:cNvPr>
          <p:cNvSpPr/>
          <p:nvPr/>
        </p:nvSpPr>
        <p:spPr>
          <a:xfrm rot="10800000">
            <a:off x="7641712" y="4649862"/>
            <a:ext cx="1152137" cy="479143"/>
          </a:xfrm>
          <a:prstGeom prst="lef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47" name="Picture 23">
            <a:extLst>
              <a:ext uri="{FF2B5EF4-FFF2-40B4-BE49-F238E27FC236}">
                <a16:creationId xmlns:a16="http://schemas.microsoft.com/office/drawing/2014/main" id="{68E8F177-CAB6-4216-BC3F-D4735ABE44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97559">
            <a:off x="642823" y="8813281"/>
            <a:ext cx="452747" cy="524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3" name="Picture 101">
            <a:extLst>
              <a:ext uri="{FF2B5EF4-FFF2-40B4-BE49-F238E27FC236}">
                <a16:creationId xmlns:a16="http://schemas.microsoft.com/office/drawing/2014/main" id="{1A903F70-B730-46B7-8C71-4857C4063C6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9980" y="5501524"/>
            <a:ext cx="401571" cy="40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2" name="Picture 62" descr="Image result for climate change black and white">
            <a:extLst>
              <a:ext uri="{FF2B5EF4-FFF2-40B4-BE49-F238E27FC236}">
                <a16:creationId xmlns:a16="http://schemas.microsoft.com/office/drawing/2014/main" id="{56D10699-C0E9-4B4B-A189-E02BC79AEB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32" y="6138198"/>
            <a:ext cx="1026822" cy="488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7" name="Picture 108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62712" y="9975467"/>
            <a:ext cx="363202" cy="299730"/>
          </a:xfrm>
          <a:prstGeom prst="rect">
            <a:avLst/>
          </a:prstGeom>
        </p:spPr>
      </p:pic>
      <p:pic>
        <p:nvPicPr>
          <p:cNvPr id="1080" name="Picture 1079" descr="Image result for black and white enzyme">
            <a:extLst>
              <a:ext uri="{FF2B5EF4-FFF2-40B4-BE49-F238E27FC236}">
                <a16:creationId xmlns:a16="http://schemas.microsoft.com/office/drawing/2014/main" id="{F7E1589C-5598-413F-9F77-C2A8D3397B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33"/>
          <a:stretch/>
        </p:blipFill>
        <p:spPr bwMode="auto">
          <a:xfrm>
            <a:off x="6928932" y="10027272"/>
            <a:ext cx="637296" cy="305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4" name="Picture 99">
            <a:extLst>
              <a:ext uri="{FF2B5EF4-FFF2-40B4-BE49-F238E27FC236}">
                <a16:creationId xmlns:a16="http://schemas.microsoft.com/office/drawing/2014/main" id="{B59074BC-1D44-46FA-932D-7CCA7D4DA120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426" y="9932137"/>
            <a:ext cx="249018" cy="418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2" name="Picture 100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54065" y="12142784"/>
            <a:ext cx="392451" cy="333958"/>
          </a:xfrm>
          <a:prstGeom prst="rect">
            <a:avLst/>
          </a:prstGeom>
        </p:spPr>
      </p:pic>
      <p:pic>
        <p:nvPicPr>
          <p:cNvPr id="1004" name="Picture 1003"/>
          <p:cNvPicPr/>
          <p:nvPr/>
        </p:nvPicPr>
        <p:blipFill>
          <a:blip r:embed="rId10"/>
          <a:stretch>
            <a:fillRect/>
          </a:stretch>
        </p:blipFill>
        <p:spPr>
          <a:xfrm>
            <a:off x="3635178" y="12133941"/>
            <a:ext cx="412961" cy="359669"/>
          </a:xfrm>
          <a:prstGeom prst="rect">
            <a:avLst/>
          </a:prstGeom>
        </p:spPr>
      </p:pic>
      <p:pic>
        <p:nvPicPr>
          <p:cNvPr id="944" name="Picture 943"/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3958" y="13941154"/>
            <a:ext cx="532540" cy="372777"/>
          </a:xfrm>
          <a:prstGeom prst="rect">
            <a:avLst/>
          </a:prstGeom>
        </p:spPr>
      </p:pic>
      <p:sp>
        <p:nvSpPr>
          <p:cNvPr id="549" name="Block Arc 548">
            <a:extLst>
              <a:ext uri="{FF2B5EF4-FFF2-40B4-BE49-F238E27FC236}">
                <a16:creationId xmlns:a16="http://schemas.microsoft.com/office/drawing/2014/main" id="{26B4C747-6CBD-47F4-A3EF-AEA002B4FDB2}"/>
              </a:ext>
            </a:extLst>
          </p:cNvPr>
          <p:cNvSpPr/>
          <p:nvPr/>
        </p:nvSpPr>
        <p:spPr>
          <a:xfrm rot="16200000">
            <a:off x="265405" y="13668267"/>
            <a:ext cx="2705296" cy="2281273"/>
          </a:xfrm>
          <a:prstGeom prst="blockArc">
            <a:avLst>
              <a:gd name="adj1" fmla="val 10726998"/>
              <a:gd name="adj2" fmla="val 263439"/>
              <a:gd name="adj3" fmla="val 28511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55">
              <a:solidFill>
                <a:schemeClr val="tx1"/>
              </a:solidFill>
            </a:endParaRPr>
          </a:p>
        </p:txBody>
      </p:sp>
      <p:sp>
        <p:nvSpPr>
          <p:cNvPr id="546" name="Rectangle 545">
            <a:extLst>
              <a:ext uri="{FF2B5EF4-FFF2-40B4-BE49-F238E27FC236}">
                <a16:creationId xmlns:a16="http://schemas.microsoft.com/office/drawing/2014/main" id="{2E85F7D3-8359-495F-B790-A68CE6B7BAC5}"/>
              </a:ext>
            </a:extLst>
          </p:cNvPr>
          <p:cNvSpPr/>
          <p:nvPr/>
        </p:nvSpPr>
        <p:spPr>
          <a:xfrm>
            <a:off x="1969156" y="15533787"/>
            <a:ext cx="6307185" cy="61625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55" dirty="0">
              <a:solidFill>
                <a:schemeClr val="tx1"/>
              </a:solidFill>
            </a:endParaRPr>
          </a:p>
        </p:txBody>
      </p:sp>
      <p:sp>
        <p:nvSpPr>
          <p:cNvPr id="789" name="Rectangle 788">
            <a:extLst>
              <a:ext uri="{FF2B5EF4-FFF2-40B4-BE49-F238E27FC236}">
                <a16:creationId xmlns:a16="http://schemas.microsoft.com/office/drawing/2014/main" id="{158AAA35-ABE9-4F25-B884-DC654315AEB6}"/>
              </a:ext>
            </a:extLst>
          </p:cNvPr>
          <p:cNvSpPr/>
          <p:nvPr/>
        </p:nvSpPr>
        <p:spPr>
          <a:xfrm>
            <a:off x="3357252" y="15532025"/>
            <a:ext cx="3351552" cy="62350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pic>
        <p:nvPicPr>
          <p:cNvPr id="917" name="Picture 9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flipH="1">
            <a:off x="6047576" y="4541806"/>
            <a:ext cx="421336" cy="347974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625772" y="3391582"/>
            <a:ext cx="552228" cy="355221"/>
          </a:xfrm>
          <a:prstGeom prst="rect">
            <a:avLst/>
          </a:prstGeom>
        </p:spPr>
      </p:pic>
      <p:sp>
        <p:nvSpPr>
          <p:cNvPr id="132" name="Block Arc 131">
            <a:extLst>
              <a:ext uri="{FF2B5EF4-FFF2-40B4-BE49-F238E27FC236}">
                <a16:creationId xmlns:a16="http://schemas.microsoft.com/office/drawing/2014/main" id="{930923A5-7F19-4A59-BF64-D56226D8F729}"/>
              </a:ext>
            </a:extLst>
          </p:cNvPr>
          <p:cNvSpPr/>
          <p:nvPr/>
        </p:nvSpPr>
        <p:spPr>
          <a:xfrm rot="5400000" flipH="1">
            <a:off x="6410745" y="11479396"/>
            <a:ext cx="2890838" cy="2294721"/>
          </a:xfrm>
          <a:prstGeom prst="blockArc">
            <a:avLst>
              <a:gd name="adj1" fmla="val 10800000"/>
              <a:gd name="adj2" fmla="val 64354"/>
              <a:gd name="adj3" fmla="val 26646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55">
              <a:solidFill>
                <a:schemeClr val="tx1"/>
              </a:solidFill>
            </a:endParaRPr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2E85F7D3-8359-495F-B790-A68CE6B7BAC5}"/>
              </a:ext>
            </a:extLst>
          </p:cNvPr>
          <p:cNvSpPr/>
          <p:nvPr/>
        </p:nvSpPr>
        <p:spPr>
          <a:xfrm>
            <a:off x="1970635" y="11170256"/>
            <a:ext cx="6024535" cy="61625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55" dirty="0">
              <a:solidFill>
                <a:schemeClr val="tx1"/>
              </a:solidFill>
            </a:endParaRPr>
          </a:p>
        </p:txBody>
      </p:sp>
      <p:sp>
        <p:nvSpPr>
          <p:cNvPr id="136" name="Block Arc 135">
            <a:extLst>
              <a:ext uri="{FF2B5EF4-FFF2-40B4-BE49-F238E27FC236}">
                <a16:creationId xmlns:a16="http://schemas.microsoft.com/office/drawing/2014/main" id="{26B4C747-6CBD-47F4-A3EF-AEA002B4FDB2}"/>
              </a:ext>
            </a:extLst>
          </p:cNvPr>
          <p:cNvSpPr/>
          <p:nvPr/>
        </p:nvSpPr>
        <p:spPr>
          <a:xfrm rot="16200000">
            <a:off x="650107" y="9322385"/>
            <a:ext cx="2705296" cy="2207611"/>
          </a:xfrm>
          <a:prstGeom prst="blockArc">
            <a:avLst>
              <a:gd name="adj1" fmla="val 10726998"/>
              <a:gd name="adj2" fmla="val 263439"/>
              <a:gd name="adj3" fmla="val 28511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55">
              <a:solidFill>
                <a:schemeClr val="tx1"/>
              </a:solidFill>
            </a:endParaRPr>
          </a:p>
        </p:txBody>
      </p:sp>
      <p:sp>
        <p:nvSpPr>
          <p:cNvPr id="140" name="Block Arc 139">
            <a:extLst>
              <a:ext uri="{FF2B5EF4-FFF2-40B4-BE49-F238E27FC236}">
                <a16:creationId xmlns:a16="http://schemas.microsoft.com/office/drawing/2014/main" id="{1CA3438C-3F21-4F86-8C87-7EFB1C9A8394}"/>
              </a:ext>
            </a:extLst>
          </p:cNvPr>
          <p:cNvSpPr/>
          <p:nvPr/>
        </p:nvSpPr>
        <p:spPr>
          <a:xfrm rot="5400000" flipH="1">
            <a:off x="6395734" y="7097943"/>
            <a:ext cx="2893328" cy="2336287"/>
          </a:xfrm>
          <a:prstGeom prst="blockArc">
            <a:avLst>
              <a:gd name="adj1" fmla="val 10800000"/>
              <a:gd name="adj2" fmla="val 1572"/>
              <a:gd name="adj3" fmla="val 27649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55">
              <a:solidFill>
                <a:schemeClr val="tx1"/>
              </a:solidFill>
            </a:endParaRP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AC6390BF-C5B0-44D9-A9D9-DF04ADE98306}"/>
              </a:ext>
            </a:extLst>
          </p:cNvPr>
          <p:cNvSpPr/>
          <p:nvPr/>
        </p:nvSpPr>
        <p:spPr>
          <a:xfrm>
            <a:off x="2037060" y="9087920"/>
            <a:ext cx="5961062" cy="628650"/>
          </a:xfrm>
          <a:custGeom>
            <a:avLst/>
            <a:gdLst>
              <a:gd name="connsiteX0" fmla="*/ 0 w 5909338"/>
              <a:gd name="connsiteY0" fmla="*/ 0 h 642380"/>
              <a:gd name="connsiteX1" fmla="*/ 5909338 w 5909338"/>
              <a:gd name="connsiteY1" fmla="*/ 0 h 642380"/>
              <a:gd name="connsiteX2" fmla="*/ 5909338 w 5909338"/>
              <a:gd name="connsiteY2" fmla="*/ 642380 h 642380"/>
              <a:gd name="connsiteX3" fmla="*/ 0 w 5909338"/>
              <a:gd name="connsiteY3" fmla="*/ 642380 h 642380"/>
              <a:gd name="connsiteX4" fmla="*/ 0 w 5909338"/>
              <a:gd name="connsiteY4" fmla="*/ 0 h 642380"/>
              <a:gd name="connsiteX0" fmla="*/ 0 w 5909338"/>
              <a:gd name="connsiteY0" fmla="*/ 0 h 642380"/>
              <a:gd name="connsiteX1" fmla="*/ 5909338 w 5909338"/>
              <a:gd name="connsiteY1" fmla="*/ 0 h 642380"/>
              <a:gd name="connsiteX2" fmla="*/ 5909338 w 5909338"/>
              <a:gd name="connsiteY2" fmla="*/ 637185 h 642380"/>
              <a:gd name="connsiteX3" fmla="*/ 0 w 5909338"/>
              <a:gd name="connsiteY3" fmla="*/ 642380 h 642380"/>
              <a:gd name="connsiteX4" fmla="*/ 0 w 5909338"/>
              <a:gd name="connsiteY4" fmla="*/ 0 h 642380"/>
              <a:gd name="connsiteX0" fmla="*/ 0 w 5909338"/>
              <a:gd name="connsiteY0" fmla="*/ 0 h 642381"/>
              <a:gd name="connsiteX1" fmla="*/ 5909338 w 5909338"/>
              <a:gd name="connsiteY1" fmla="*/ 0 h 642381"/>
              <a:gd name="connsiteX2" fmla="*/ 5831406 w 5909338"/>
              <a:gd name="connsiteY2" fmla="*/ 642381 h 642381"/>
              <a:gd name="connsiteX3" fmla="*/ 0 w 5909338"/>
              <a:gd name="connsiteY3" fmla="*/ 642380 h 642381"/>
              <a:gd name="connsiteX4" fmla="*/ 0 w 5909338"/>
              <a:gd name="connsiteY4" fmla="*/ 0 h 642381"/>
              <a:gd name="connsiteX0" fmla="*/ 0 w 5909338"/>
              <a:gd name="connsiteY0" fmla="*/ 0 h 652772"/>
              <a:gd name="connsiteX1" fmla="*/ 5909338 w 5909338"/>
              <a:gd name="connsiteY1" fmla="*/ 0 h 652772"/>
              <a:gd name="connsiteX2" fmla="*/ 5826211 w 5909338"/>
              <a:gd name="connsiteY2" fmla="*/ 652772 h 652772"/>
              <a:gd name="connsiteX3" fmla="*/ 0 w 5909338"/>
              <a:gd name="connsiteY3" fmla="*/ 642380 h 652772"/>
              <a:gd name="connsiteX4" fmla="*/ 0 w 5909338"/>
              <a:gd name="connsiteY4" fmla="*/ 0 h 652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09338" h="652772">
                <a:moveTo>
                  <a:pt x="0" y="0"/>
                </a:moveTo>
                <a:lnTo>
                  <a:pt x="5909338" y="0"/>
                </a:lnTo>
                <a:lnTo>
                  <a:pt x="5826211" y="652772"/>
                </a:lnTo>
                <a:lnTo>
                  <a:pt x="0" y="64238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55">
              <a:solidFill>
                <a:schemeClr val="tx1"/>
              </a:solidFill>
            </a:endParaRPr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C4D52986-72CC-4B1A-B1E6-9CC3421701DF}"/>
              </a:ext>
            </a:extLst>
          </p:cNvPr>
          <p:cNvSpPr/>
          <p:nvPr/>
        </p:nvSpPr>
        <p:spPr>
          <a:xfrm>
            <a:off x="2069517" y="6819424"/>
            <a:ext cx="5827713" cy="6508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sp>
        <p:nvSpPr>
          <p:cNvPr id="219" name="Oval 218">
            <a:extLst>
              <a:ext uri="{FF2B5EF4-FFF2-40B4-BE49-F238E27FC236}">
                <a16:creationId xmlns:a16="http://schemas.microsoft.com/office/drawing/2014/main" id="{4334BA4B-706E-4805-907A-F502E2965B63}"/>
              </a:ext>
            </a:extLst>
          </p:cNvPr>
          <p:cNvSpPr/>
          <p:nvPr/>
        </p:nvSpPr>
        <p:spPr>
          <a:xfrm>
            <a:off x="7736837" y="2576017"/>
            <a:ext cx="968375" cy="10287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sp>
        <p:nvSpPr>
          <p:cNvPr id="217" name="Oval 216">
            <a:extLst>
              <a:ext uri="{FF2B5EF4-FFF2-40B4-BE49-F238E27FC236}">
                <a16:creationId xmlns:a16="http://schemas.microsoft.com/office/drawing/2014/main" id="{C737485F-66BA-494C-86A8-6255F3BCE707}"/>
              </a:ext>
            </a:extLst>
          </p:cNvPr>
          <p:cNvSpPr/>
          <p:nvPr/>
        </p:nvSpPr>
        <p:spPr>
          <a:xfrm>
            <a:off x="7831138" y="2870386"/>
            <a:ext cx="841375" cy="90328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sp>
        <p:nvSpPr>
          <p:cNvPr id="231" name="Oval 230">
            <a:extLst>
              <a:ext uri="{FF2B5EF4-FFF2-40B4-BE49-F238E27FC236}">
                <a16:creationId xmlns:a16="http://schemas.microsoft.com/office/drawing/2014/main" id="{DB2BC7E6-ACD5-462B-8AEC-6C108FE49036}"/>
              </a:ext>
            </a:extLst>
          </p:cNvPr>
          <p:cNvSpPr/>
          <p:nvPr/>
        </p:nvSpPr>
        <p:spPr>
          <a:xfrm>
            <a:off x="8303096" y="15447731"/>
            <a:ext cx="841375" cy="9032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55">
              <a:solidFill>
                <a:schemeClr val="tx1"/>
              </a:solidFill>
            </a:endParaRPr>
          </a:p>
        </p:txBody>
      </p:sp>
      <p:sp>
        <p:nvSpPr>
          <p:cNvPr id="585" name="Rectangle 584">
            <a:extLst>
              <a:ext uri="{FF2B5EF4-FFF2-40B4-BE49-F238E27FC236}">
                <a16:creationId xmlns:a16="http://schemas.microsoft.com/office/drawing/2014/main" id="{282C1CEF-332C-4B06-97F2-384644F659CC}"/>
              </a:ext>
            </a:extLst>
          </p:cNvPr>
          <p:cNvSpPr/>
          <p:nvPr/>
        </p:nvSpPr>
        <p:spPr>
          <a:xfrm>
            <a:off x="7476085" y="8940102"/>
            <a:ext cx="68468" cy="8393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390" name="Rectangle 389">
            <a:extLst>
              <a:ext uri="{FF2B5EF4-FFF2-40B4-BE49-F238E27FC236}">
                <a16:creationId xmlns:a16="http://schemas.microsoft.com/office/drawing/2014/main" id="{4772B346-07BC-4AD9-9391-9F2B0C401EAD}"/>
              </a:ext>
            </a:extLst>
          </p:cNvPr>
          <p:cNvSpPr/>
          <p:nvPr/>
        </p:nvSpPr>
        <p:spPr>
          <a:xfrm>
            <a:off x="3175568" y="9051331"/>
            <a:ext cx="74613" cy="758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486" name="Rectangle 485">
            <a:extLst>
              <a:ext uri="{FF2B5EF4-FFF2-40B4-BE49-F238E27FC236}">
                <a16:creationId xmlns:a16="http://schemas.microsoft.com/office/drawing/2014/main" id="{366B2CD5-C679-44C9-828B-B2B12E5BE918}"/>
              </a:ext>
            </a:extLst>
          </p:cNvPr>
          <p:cNvSpPr/>
          <p:nvPr/>
        </p:nvSpPr>
        <p:spPr>
          <a:xfrm>
            <a:off x="6311578" y="6786782"/>
            <a:ext cx="52079" cy="6778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GB"/>
          </a:p>
        </p:txBody>
      </p:sp>
      <p:sp>
        <p:nvSpPr>
          <p:cNvPr id="515" name="Rectangle 514">
            <a:extLst>
              <a:ext uri="{FF2B5EF4-FFF2-40B4-BE49-F238E27FC236}">
                <a16:creationId xmlns:a16="http://schemas.microsoft.com/office/drawing/2014/main" id="{E8456D6D-6D59-4163-9ABE-8923EF2B70A5}"/>
              </a:ext>
            </a:extLst>
          </p:cNvPr>
          <p:cNvSpPr/>
          <p:nvPr/>
        </p:nvSpPr>
        <p:spPr>
          <a:xfrm>
            <a:off x="2093908" y="2503088"/>
            <a:ext cx="6024562" cy="63023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55">
              <a:solidFill>
                <a:srgbClr val="C00000"/>
              </a:solidFill>
            </a:endParaRPr>
          </a:p>
        </p:txBody>
      </p:sp>
      <p:sp>
        <p:nvSpPr>
          <p:cNvPr id="516" name="Triangle 45">
            <a:extLst>
              <a:ext uri="{FF2B5EF4-FFF2-40B4-BE49-F238E27FC236}">
                <a16:creationId xmlns:a16="http://schemas.microsoft.com/office/drawing/2014/main" id="{66F5EA8C-026E-4A41-B46F-BE1CE69A6A8B}"/>
              </a:ext>
            </a:extLst>
          </p:cNvPr>
          <p:cNvSpPr/>
          <p:nvPr/>
        </p:nvSpPr>
        <p:spPr>
          <a:xfrm rot="16200000">
            <a:off x="1273170" y="2423715"/>
            <a:ext cx="936625" cy="736600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55" dirty="0">
              <a:solidFill>
                <a:srgbClr val="C00000"/>
              </a:solidFill>
            </a:endParaRPr>
          </a:p>
        </p:txBody>
      </p:sp>
      <p:sp>
        <p:nvSpPr>
          <p:cNvPr id="517" name="TextBox 292">
            <a:extLst>
              <a:ext uri="{FF2B5EF4-FFF2-40B4-BE49-F238E27FC236}">
                <a16:creationId xmlns:a16="http://schemas.microsoft.com/office/drawing/2014/main" id="{87A35DB5-4CDB-4007-B70D-80F0F80A4F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1574" y="1962545"/>
            <a:ext cx="8509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dirty="0"/>
              <a:t>Understanding variables</a:t>
            </a:r>
          </a:p>
        </p:txBody>
      </p:sp>
      <p:sp>
        <p:nvSpPr>
          <p:cNvPr id="518" name="TextBox 321">
            <a:extLst>
              <a:ext uri="{FF2B5EF4-FFF2-40B4-BE49-F238E27FC236}">
                <a16:creationId xmlns:a16="http://schemas.microsoft.com/office/drawing/2014/main" id="{6820C226-016D-4ECF-8EA1-C261C6B034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7887" y="2226847"/>
            <a:ext cx="140502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dirty="0"/>
              <a:t>Applying </a:t>
            </a:r>
            <a:r>
              <a:rPr lang="en-US" altLang="en-US" sz="800" dirty="0" err="1"/>
              <a:t>maths</a:t>
            </a:r>
            <a:r>
              <a:rPr lang="en-US" altLang="en-US" sz="800" dirty="0"/>
              <a:t> to the scientific concepts</a:t>
            </a:r>
          </a:p>
        </p:txBody>
      </p:sp>
      <p:sp>
        <p:nvSpPr>
          <p:cNvPr id="519" name="TextBox 360">
            <a:extLst>
              <a:ext uri="{FF2B5EF4-FFF2-40B4-BE49-F238E27FC236}">
                <a16:creationId xmlns:a16="http://schemas.microsoft.com/office/drawing/2014/main" id="{4B4DCE47-C8E2-47E0-8259-3A57242266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4450" y="3335888"/>
            <a:ext cx="119702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dirty="0"/>
              <a:t>Understanding relationships between science and society</a:t>
            </a:r>
          </a:p>
        </p:txBody>
      </p:sp>
      <p:sp>
        <p:nvSpPr>
          <p:cNvPr id="520" name="TextBox 365">
            <a:extLst>
              <a:ext uri="{FF2B5EF4-FFF2-40B4-BE49-F238E27FC236}">
                <a16:creationId xmlns:a16="http://schemas.microsoft.com/office/drawing/2014/main" id="{0670438D-F164-407A-ADD7-66358CA6E4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3106" y="1974778"/>
            <a:ext cx="7334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dirty="0"/>
              <a:t>Drawing conclusions</a:t>
            </a:r>
          </a:p>
        </p:txBody>
      </p:sp>
      <p:sp>
        <p:nvSpPr>
          <p:cNvPr id="521" name="TextBox 368">
            <a:extLst>
              <a:ext uri="{FF2B5EF4-FFF2-40B4-BE49-F238E27FC236}">
                <a16:creationId xmlns:a16="http://schemas.microsoft.com/office/drawing/2014/main" id="{8BE0A06C-84BD-4660-B56D-C21C168FED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9316" y="2317736"/>
            <a:ext cx="100179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dirty="0"/>
              <a:t>Describe patterns</a:t>
            </a:r>
          </a:p>
        </p:txBody>
      </p:sp>
      <p:sp>
        <p:nvSpPr>
          <p:cNvPr id="522" name="TextBox 384">
            <a:extLst>
              <a:ext uri="{FF2B5EF4-FFF2-40B4-BE49-F238E27FC236}">
                <a16:creationId xmlns:a16="http://schemas.microsoft.com/office/drawing/2014/main" id="{436D6CEC-A1F4-45E6-91BD-48EE0FEDA7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0521" y="3338838"/>
            <a:ext cx="10753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dirty="0"/>
              <a:t>IDEAL </a:t>
            </a:r>
          </a:p>
          <a:p>
            <a:pPr algn="ctr" eaLnBrk="1" hangingPunct="1"/>
            <a:r>
              <a:rPr lang="en-US" altLang="en-US" sz="800" dirty="0"/>
              <a:t>Identify, describe, explain, apply, link</a:t>
            </a:r>
          </a:p>
        </p:txBody>
      </p:sp>
      <p:sp>
        <p:nvSpPr>
          <p:cNvPr id="523" name="TextBox 388">
            <a:extLst>
              <a:ext uri="{FF2B5EF4-FFF2-40B4-BE49-F238E27FC236}">
                <a16:creationId xmlns:a16="http://schemas.microsoft.com/office/drawing/2014/main" id="{BEC377C8-F455-46BE-AC7C-D14205578F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3773" y="3098078"/>
            <a:ext cx="10064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dirty="0"/>
              <a:t>Modelling scientific concepts</a:t>
            </a:r>
          </a:p>
        </p:txBody>
      </p:sp>
      <p:sp>
        <p:nvSpPr>
          <p:cNvPr id="524" name="TextBox 392">
            <a:extLst>
              <a:ext uri="{FF2B5EF4-FFF2-40B4-BE49-F238E27FC236}">
                <a16:creationId xmlns:a16="http://schemas.microsoft.com/office/drawing/2014/main" id="{D184E55C-F93A-4074-B853-5C89FFF03E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4550" y="3096672"/>
            <a:ext cx="85566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dirty="0"/>
              <a:t>Analysis of secondary data</a:t>
            </a:r>
          </a:p>
        </p:txBody>
      </p:sp>
      <p:sp>
        <p:nvSpPr>
          <p:cNvPr id="525" name="TextBox 394">
            <a:extLst>
              <a:ext uri="{FF2B5EF4-FFF2-40B4-BE49-F238E27FC236}">
                <a16:creationId xmlns:a16="http://schemas.microsoft.com/office/drawing/2014/main" id="{77DD830E-4841-4977-9ECA-23CD0A1E91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7384" y="3346282"/>
            <a:ext cx="11112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dirty="0"/>
              <a:t>Drawing graphs and </a:t>
            </a:r>
            <a:r>
              <a:rPr lang="en-US" altLang="en-US" sz="800" dirty="0" err="1"/>
              <a:t>analysing</a:t>
            </a:r>
            <a:r>
              <a:rPr lang="en-US" altLang="en-US" sz="800" dirty="0"/>
              <a:t> graphical data</a:t>
            </a:r>
          </a:p>
        </p:txBody>
      </p:sp>
      <p:sp>
        <p:nvSpPr>
          <p:cNvPr id="526" name="Triangle 45">
            <a:extLst>
              <a:ext uri="{FF2B5EF4-FFF2-40B4-BE49-F238E27FC236}">
                <a16:creationId xmlns:a16="http://schemas.microsoft.com/office/drawing/2014/main" id="{052BC0F4-281E-46B6-A436-51DAA1E760DA}"/>
              </a:ext>
            </a:extLst>
          </p:cNvPr>
          <p:cNvSpPr/>
          <p:nvPr/>
        </p:nvSpPr>
        <p:spPr>
          <a:xfrm rot="5400000">
            <a:off x="7992264" y="2494357"/>
            <a:ext cx="938212" cy="736600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55" dirty="0">
              <a:solidFill>
                <a:srgbClr val="C00000"/>
              </a:solidFill>
            </a:endParaRPr>
          </a:p>
        </p:txBody>
      </p:sp>
      <p:sp>
        <p:nvSpPr>
          <p:cNvPr id="527" name="TextBox 388">
            <a:extLst>
              <a:ext uri="{FF2B5EF4-FFF2-40B4-BE49-F238E27FC236}">
                <a16:creationId xmlns:a16="http://schemas.microsoft.com/office/drawing/2014/main" id="{CDD964A6-7391-4312-A919-28CE5CBB4C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4139" y="1984595"/>
            <a:ext cx="10064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dirty="0"/>
              <a:t>Assessing impact of scientific concepts</a:t>
            </a:r>
          </a:p>
        </p:txBody>
      </p:sp>
      <p:sp>
        <p:nvSpPr>
          <p:cNvPr id="529" name="TextBox 365">
            <a:extLst>
              <a:ext uri="{FF2B5EF4-FFF2-40B4-BE49-F238E27FC236}">
                <a16:creationId xmlns:a16="http://schemas.microsoft.com/office/drawing/2014/main" id="{0CFAA23C-01A7-49B5-B1B5-8F8111668A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5174" y="3111615"/>
            <a:ext cx="7334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dirty="0"/>
              <a:t>Risk Assessment</a:t>
            </a:r>
          </a:p>
        </p:txBody>
      </p:sp>
      <p:sp>
        <p:nvSpPr>
          <p:cNvPr id="530" name="TextBox 394">
            <a:extLst>
              <a:ext uri="{FF2B5EF4-FFF2-40B4-BE49-F238E27FC236}">
                <a16:creationId xmlns:a16="http://schemas.microsoft.com/office/drawing/2014/main" id="{B9FD33C6-6CE6-448F-944F-70E0C473CF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8762" y="2220395"/>
            <a:ext cx="14986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dirty="0"/>
              <a:t>Writing </a:t>
            </a:r>
          </a:p>
          <a:p>
            <a:pPr algn="ctr" eaLnBrk="1" hangingPunct="1"/>
            <a:r>
              <a:rPr lang="en-US" altLang="en-US" sz="800" dirty="0"/>
              <a:t>methods</a:t>
            </a:r>
          </a:p>
        </p:txBody>
      </p:sp>
      <p:sp>
        <p:nvSpPr>
          <p:cNvPr id="531" name="TextBox 2">
            <a:extLst>
              <a:ext uri="{FF2B5EF4-FFF2-40B4-BE49-F238E27FC236}">
                <a16:creationId xmlns:a16="http://schemas.microsoft.com/office/drawing/2014/main" id="{5F74F906-A277-4F14-9128-529969BF42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195" y="2638026"/>
            <a:ext cx="517525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GB" altLang="en-US" dirty="0">
                <a:solidFill>
                  <a:schemeClr val="bg1"/>
                </a:solidFill>
              </a:rPr>
              <a:t>Understanding and Applying Scientific Skills </a:t>
            </a:r>
          </a:p>
        </p:txBody>
      </p:sp>
      <p:sp>
        <p:nvSpPr>
          <p:cNvPr id="532" name="TextBox 4">
            <a:extLst>
              <a:ext uri="{FF2B5EF4-FFF2-40B4-BE49-F238E27FC236}">
                <a16:creationId xmlns:a16="http://schemas.microsoft.com/office/drawing/2014/main" id="{AFE35BB7-A81F-45E4-94BA-EE9B96102534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1440364" y="2781793"/>
            <a:ext cx="99853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GB" altLang="en-US" sz="1600" dirty="0">
                <a:solidFill>
                  <a:schemeClr val="bg1"/>
                </a:solidFill>
              </a:rPr>
              <a:t>Year 7</a:t>
            </a:r>
          </a:p>
        </p:txBody>
      </p:sp>
      <p:sp>
        <p:nvSpPr>
          <p:cNvPr id="533" name="TextBox 439">
            <a:extLst>
              <a:ext uri="{FF2B5EF4-FFF2-40B4-BE49-F238E27FC236}">
                <a16:creationId xmlns:a16="http://schemas.microsoft.com/office/drawing/2014/main" id="{337BE0E9-9F27-4C34-971A-79B493005A0B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7698576" y="2748943"/>
            <a:ext cx="99853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GB" altLang="en-US" sz="1600" dirty="0">
                <a:solidFill>
                  <a:schemeClr val="bg1"/>
                </a:solidFill>
              </a:rPr>
              <a:t>Year 13</a:t>
            </a:r>
          </a:p>
        </p:txBody>
      </p:sp>
      <p:cxnSp>
        <p:nvCxnSpPr>
          <p:cNvPr id="534" name="Straight Connector 533">
            <a:extLst>
              <a:ext uri="{FF2B5EF4-FFF2-40B4-BE49-F238E27FC236}">
                <a16:creationId xmlns:a16="http://schemas.microsoft.com/office/drawing/2014/main" id="{959D34F7-5511-43D4-8E01-82415AB38C00}"/>
              </a:ext>
            </a:extLst>
          </p:cNvPr>
          <p:cNvCxnSpPr>
            <a:cxnSpLocks/>
          </p:cNvCxnSpPr>
          <p:nvPr/>
        </p:nvCxnSpPr>
        <p:spPr>
          <a:xfrm>
            <a:off x="2286654" y="2247191"/>
            <a:ext cx="0" cy="292719"/>
          </a:xfrm>
          <a:prstGeom prst="line">
            <a:avLst/>
          </a:prstGeom>
          <a:ln w="19050">
            <a:solidFill>
              <a:srgbClr val="00B05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6" name="Straight Connector 535">
            <a:extLst>
              <a:ext uri="{FF2B5EF4-FFF2-40B4-BE49-F238E27FC236}">
                <a16:creationId xmlns:a16="http://schemas.microsoft.com/office/drawing/2014/main" id="{8A0FFACF-5FE4-4E72-B5F2-A9505B3D812B}"/>
              </a:ext>
            </a:extLst>
          </p:cNvPr>
          <p:cNvCxnSpPr>
            <a:cxnSpLocks/>
          </p:cNvCxnSpPr>
          <p:nvPr/>
        </p:nvCxnSpPr>
        <p:spPr>
          <a:xfrm flipV="1">
            <a:off x="2462559" y="3100614"/>
            <a:ext cx="0" cy="289259"/>
          </a:xfrm>
          <a:prstGeom prst="line">
            <a:avLst/>
          </a:prstGeom>
          <a:ln w="19050">
            <a:solidFill>
              <a:srgbClr val="00B05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9" name="Straight Connector 538">
            <a:extLst>
              <a:ext uri="{FF2B5EF4-FFF2-40B4-BE49-F238E27FC236}">
                <a16:creationId xmlns:a16="http://schemas.microsoft.com/office/drawing/2014/main" id="{82C2568F-DA4F-4905-9C58-1119225EE467}"/>
              </a:ext>
            </a:extLst>
          </p:cNvPr>
          <p:cNvCxnSpPr>
            <a:cxnSpLocks/>
          </p:cNvCxnSpPr>
          <p:nvPr/>
        </p:nvCxnSpPr>
        <p:spPr>
          <a:xfrm>
            <a:off x="3700715" y="2257664"/>
            <a:ext cx="0" cy="292719"/>
          </a:xfrm>
          <a:prstGeom prst="line">
            <a:avLst/>
          </a:prstGeom>
          <a:ln w="19050">
            <a:solidFill>
              <a:srgbClr val="00B05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2" name="Straight Connector 541">
            <a:extLst>
              <a:ext uri="{FF2B5EF4-FFF2-40B4-BE49-F238E27FC236}">
                <a16:creationId xmlns:a16="http://schemas.microsoft.com/office/drawing/2014/main" id="{B38943A8-9FC0-43BE-AE41-D3C272E1A853}"/>
              </a:ext>
            </a:extLst>
          </p:cNvPr>
          <p:cNvCxnSpPr>
            <a:cxnSpLocks/>
          </p:cNvCxnSpPr>
          <p:nvPr/>
        </p:nvCxnSpPr>
        <p:spPr>
          <a:xfrm flipV="1">
            <a:off x="5147972" y="3093304"/>
            <a:ext cx="0" cy="289259"/>
          </a:xfrm>
          <a:prstGeom prst="line">
            <a:avLst/>
          </a:prstGeom>
          <a:ln w="19050">
            <a:solidFill>
              <a:srgbClr val="00B05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3" name="Straight Connector 542">
            <a:extLst>
              <a:ext uri="{FF2B5EF4-FFF2-40B4-BE49-F238E27FC236}">
                <a16:creationId xmlns:a16="http://schemas.microsoft.com/office/drawing/2014/main" id="{93CD528B-7F86-4942-B423-9FC840703D4F}"/>
              </a:ext>
            </a:extLst>
          </p:cNvPr>
          <p:cNvCxnSpPr>
            <a:cxnSpLocks/>
          </p:cNvCxnSpPr>
          <p:nvPr/>
        </p:nvCxnSpPr>
        <p:spPr>
          <a:xfrm>
            <a:off x="4628492" y="2247035"/>
            <a:ext cx="0" cy="292719"/>
          </a:xfrm>
          <a:prstGeom prst="line">
            <a:avLst/>
          </a:prstGeom>
          <a:ln w="19050">
            <a:solidFill>
              <a:srgbClr val="00B05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8" name="Straight Connector 547">
            <a:extLst>
              <a:ext uri="{FF2B5EF4-FFF2-40B4-BE49-F238E27FC236}">
                <a16:creationId xmlns:a16="http://schemas.microsoft.com/office/drawing/2014/main" id="{6E7FE2FB-4D7C-4324-8564-84ABEE7D2AE6}"/>
              </a:ext>
            </a:extLst>
          </p:cNvPr>
          <p:cNvCxnSpPr>
            <a:cxnSpLocks/>
          </p:cNvCxnSpPr>
          <p:nvPr/>
        </p:nvCxnSpPr>
        <p:spPr>
          <a:xfrm flipV="1">
            <a:off x="6140952" y="3103200"/>
            <a:ext cx="0" cy="289259"/>
          </a:xfrm>
          <a:prstGeom prst="line">
            <a:avLst/>
          </a:prstGeom>
          <a:ln w="19050">
            <a:solidFill>
              <a:srgbClr val="00B05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3" name="TextBox 368">
            <a:extLst>
              <a:ext uri="{FF2B5EF4-FFF2-40B4-BE49-F238E27FC236}">
                <a16:creationId xmlns:a16="http://schemas.microsoft.com/office/drawing/2014/main" id="{69A2E480-8C5D-4A65-9C28-9834A58D39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52367" y="2219584"/>
            <a:ext cx="100179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dirty="0"/>
              <a:t>Evaluation of scientific concepts</a:t>
            </a:r>
          </a:p>
        </p:txBody>
      </p:sp>
      <p:cxnSp>
        <p:nvCxnSpPr>
          <p:cNvPr id="554" name="Straight Connector 553">
            <a:extLst>
              <a:ext uri="{FF2B5EF4-FFF2-40B4-BE49-F238E27FC236}">
                <a16:creationId xmlns:a16="http://schemas.microsoft.com/office/drawing/2014/main" id="{2F7F46B4-81BA-4764-9167-285DD09AFAB0}"/>
              </a:ext>
            </a:extLst>
          </p:cNvPr>
          <p:cNvCxnSpPr>
            <a:cxnSpLocks/>
          </p:cNvCxnSpPr>
          <p:nvPr/>
        </p:nvCxnSpPr>
        <p:spPr>
          <a:xfrm flipV="1">
            <a:off x="7679909" y="3093304"/>
            <a:ext cx="0" cy="289259"/>
          </a:xfrm>
          <a:prstGeom prst="line">
            <a:avLst/>
          </a:prstGeom>
          <a:ln w="19050">
            <a:solidFill>
              <a:srgbClr val="00B05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5" name="TextBox 365">
            <a:extLst>
              <a:ext uri="{FF2B5EF4-FFF2-40B4-BE49-F238E27FC236}">
                <a16:creationId xmlns:a16="http://schemas.microsoft.com/office/drawing/2014/main" id="{1BD355A8-EEDD-4D0A-B4DE-8A357DE33C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9863" y="3362911"/>
            <a:ext cx="8178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dirty="0"/>
              <a:t>Evaluating data and investigations</a:t>
            </a:r>
          </a:p>
        </p:txBody>
      </p:sp>
      <p:pic>
        <p:nvPicPr>
          <p:cNvPr id="631" name="Picture 12">
            <a:extLst>
              <a:ext uri="{FF2B5EF4-FFF2-40B4-BE49-F238E27FC236}">
                <a16:creationId xmlns:a16="http://schemas.microsoft.com/office/drawing/2014/main" id="{BD919BF1-A906-4626-8149-5B4E17CCA2FC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4" t="6870" r="2019" b="4565"/>
          <a:stretch>
            <a:fillRect/>
          </a:stretch>
        </p:blipFill>
        <p:spPr bwMode="auto">
          <a:xfrm>
            <a:off x="-6372107" y="21911634"/>
            <a:ext cx="567588" cy="445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1" name="Rectangle 780">
            <a:extLst>
              <a:ext uri="{FF2B5EF4-FFF2-40B4-BE49-F238E27FC236}">
                <a16:creationId xmlns:a16="http://schemas.microsoft.com/office/drawing/2014/main" id="{9B967AD1-FFB0-495B-BD69-ADF3D6D02055}"/>
              </a:ext>
            </a:extLst>
          </p:cNvPr>
          <p:cNvSpPr/>
          <p:nvPr/>
        </p:nvSpPr>
        <p:spPr>
          <a:xfrm>
            <a:off x="5393620" y="9075925"/>
            <a:ext cx="77540" cy="758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862" name="Rectangle 861">
            <a:extLst>
              <a:ext uri="{FF2B5EF4-FFF2-40B4-BE49-F238E27FC236}">
                <a16:creationId xmlns:a16="http://schemas.microsoft.com/office/drawing/2014/main" id="{667928A8-8D3B-43AA-9BAE-DE83A10C8585}"/>
              </a:ext>
            </a:extLst>
          </p:cNvPr>
          <p:cNvSpPr/>
          <p:nvPr/>
        </p:nvSpPr>
        <p:spPr>
          <a:xfrm rot="3660063">
            <a:off x="635329" y="17002305"/>
            <a:ext cx="90487" cy="6810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GB" dirty="0"/>
          </a:p>
        </p:txBody>
      </p:sp>
      <p:pic>
        <p:nvPicPr>
          <p:cNvPr id="421" name="Picture 420" descr="Red color waves on white background vector illustration | Premium ...">
            <a:extLst>
              <a:ext uri="{FF2B5EF4-FFF2-40B4-BE49-F238E27FC236}">
                <a16:creationId xmlns:a16="http://schemas.microsoft.com/office/drawing/2014/main" id="{532EB91C-F746-41AE-96CC-62CA3F52AAC4}"/>
              </a:ext>
            </a:extLst>
          </p:cNvPr>
          <p:cNvPicPr/>
          <p:nvPr/>
        </p:nvPicPr>
        <p:blipFill rotWithShape="1">
          <a:blip r:embed="rId1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6" b="7380"/>
          <a:stretch/>
        </p:blipFill>
        <p:spPr bwMode="auto">
          <a:xfrm>
            <a:off x="203456" y="88490"/>
            <a:ext cx="9270352" cy="1400200"/>
          </a:xfrm>
          <a:prstGeom prst="rect">
            <a:avLst/>
          </a:prstGeom>
          <a:noFill/>
        </p:spPr>
      </p:pic>
      <p:sp>
        <p:nvSpPr>
          <p:cNvPr id="425" name="Rounded Rectangle 424"/>
          <p:cNvSpPr/>
          <p:nvPr/>
        </p:nvSpPr>
        <p:spPr>
          <a:xfrm>
            <a:off x="203455" y="354988"/>
            <a:ext cx="9392205" cy="1498569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47"/>
          </a:p>
        </p:txBody>
      </p:sp>
      <p:sp>
        <p:nvSpPr>
          <p:cNvPr id="428" name="TextBox 427">
            <a:extLst>
              <a:ext uri="{FF2B5EF4-FFF2-40B4-BE49-F238E27FC236}">
                <a16:creationId xmlns:a16="http://schemas.microsoft.com/office/drawing/2014/main" id="{6C44A017-0A51-42C3-A7D1-52835A3DEFAD}"/>
              </a:ext>
            </a:extLst>
          </p:cNvPr>
          <p:cNvSpPr txBox="1"/>
          <p:nvPr/>
        </p:nvSpPr>
        <p:spPr>
          <a:xfrm>
            <a:off x="4820987" y="1368844"/>
            <a:ext cx="48203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C00000"/>
                </a:solidFill>
                <a:latin typeface="Bahnschrift" panose="020B0502040204020203" pitchFamily="34" charset="0"/>
              </a:rPr>
              <a:t>St John Henry Newman Catholic School</a:t>
            </a:r>
          </a:p>
        </p:txBody>
      </p:sp>
      <p:pic>
        <p:nvPicPr>
          <p:cNvPr id="435" name="Picture 2" descr="St John Henry Newman Catholic School - Moving day | Facebook">
            <a:extLst>
              <a:ext uri="{FF2B5EF4-FFF2-40B4-BE49-F238E27FC236}">
                <a16:creationId xmlns:a16="http://schemas.microsoft.com/office/drawing/2014/main" id="{C94A86C1-D9B6-45EF-A2F7-3EC31F0E09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hq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8817" y="445535"/>
            <a:ext cx="1000926" cy="1005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13" name="TextBox 1">
            <a:extLst>
              <a:ext uri="{FF2B5EF4-FFF2-40B4-BE49-F238E27FC236}">
                <a16:creationId xmlns:a16="http://schemas.microsoft.com/office/drawing/2014/main" id="{4EE7F0E5-98B0-47DA-A382-BF25B95B71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4996" y="445873"/>
            <a:ext cx="31176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GB" altLang="en-US" sz="2400" b="1" dirty="0">
                <a:latin typeface="Arial Rounded MT Bold" panose="020F0704030504030204" pitchFamily="34" charset="0"/>
                <a:cs typeface="Agent Orange" panose="00000400000000000000" pitchFamily="2" charset="0"/>
              </a:rPr>
              <a:t>Learning journey</a:t>
            </a:r>
          </a:p>
        </p:txBody>
      </p:sp>
      <p:sp>
        <p:nvSpPr>
          <p:cNvPr id="436" name="Oval 435">
            <a:extLst>
              <a:ext uri="{FF2B5EF4-FFF2-40B4-BE49-F238E27FC236}">
                <a16:creationId xmlns:a16="http://schemas.microsoft.com/office/drawing/2014/main" id="{AA8723B3-902E-4D56-A30D-2DC7CD8D8C4E}"/>
              </a:ext>
            </a:extLst>
          </p:cNvPr>
          <p:cNvSpPr/>
          <p:nvPr/>
        </p:nvSpPr>
        <p:spPr>
          <a:xfrm>
            <a:off x="8214328" y="15296550"/>
            <a:ext cx="1166203" cy="1128191"/>
          </a:xfrm>
          <a:prstGeom prst="ellipse">
            <a:avLst/>
          </a:prstGeom>
          <a:solidFill>
            <a:schemeClr val="bg1"/>
          </a:solidFill>
          <a:ln w="889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901" tIns="46451" rIns="92901" bIns="46451" rtlCol="0" anchor="ctr"/>
          <a:lstStyle/>
          <a:p>
            <a:pPr algn="ctr"/>
            <a:endParaRPr lang="en-GB" sz="1247" dirty="0">
              <a:solidFill>
                <a:schemeClr val="tx1"/>
              </a:solidFill>
            </a:endParaRPr>
          </a:p>
        </p:txBody>
      </p:sp>
      <p:sp>
        <p:nvSpPr>
          <p:cNvPr id="437" name="TextBox 436">
            <a:extLst>
              <a:ext uri="{FF2B5EF4-FFF2-40B4-BE49-F238E27FC236}">
                <a16:creationId xmlns:a16="http://schemas.microsoft.com/office/drawing/2014/main" id="{4845AC7E-8330-4508-A014-393BCE427ED5}"/>
              </a:ext>
            </a:extLst>
          </p:cNvPr>
          <p:cNvSpPr txBox="1"/>
          <p:nvPr/>
        </p:nvSpPr>
        <p:spPr>
          <a:xfrm>
            <a:off x="8313661" y="15488515"/>
            <a:ext cx="10050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KS3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57855" y="1058216"/>
            <a:ext cx="815821" cy="418264"/>
          </a:xfrm>
          <a:prstGeom prst="rect">
            <a:avLst/>
          </a:prstGeom>
        </p:spPr>
      </p:pic>
      <p:sp>
        <p:nvSpPr>
          <p:cNvPr id="471" name="Rounded Rectangle 470"/>
          <p:cNvSpPr/>
          <p:nvPr/>
        </p:nvSpPr>
        <p:spPr>
          <a:xfrm>
            <a:off x="1252822" y="1960532"/>
            <a:ext cx="7592718" cy="1833461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47"/>
          </a:p>
        </p:txBody>
      </p:sp>
      <p:pic>
        <p:nvPicPr>
          <p:cNvPr id="499" name="Picture 143">
            <a:extLst>
              <a:ext uri="{FF2B5EF4-FFF2-40B4-BE49-F238E27FC236}">
                <a16:creationId xmlns:a16="http://schemas.microsoft.com/office/drawing/2014/main" id="{52883A76-4D79-477B-8B7C-81106EF4C2C1}"/>
              </a:ext>
            </a:extLst>
          </p:cNvPr>
          <p:cNvPicPr>
            <a:picLocks noChangeAspect="1"/>
          </p:cNvPicPr>
          <p:nvPr/>
        </p:nvPicPr>
        <p:blipFill>
          <a:blip r:embed="rId18" cstate="hq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6172" y="3143805"/>
            <a:ext cx="277394" cy="265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9" name="Rectangle 908">
            <a:extLst>
              <a:ext uri="{FF2B5EF4-FFF2-40B4-BE49-F238E27FC236}">
                <a16:creationId xmlns:a16="http://schemas.microsoft.com/office/drawing/2014/main" id="{C4D52986-72CC-4B1A-B1E6-9CC3421701DF}"/>
              </a:ext>
            </a:extLst>
          </p:cNvPr>
          <p:cNvSpPr/>
          <p:nvPr/>
        </p:nvSpPr>
        <p:spPr>
          <a:xfrm>
            <a:off x="2035694" y="4656537"/>
            <a:ext cx="4038866" cy="6508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sp>
        <p:nvSpPr>
          <p:cNvPr id="911" name="Left Arrow 910"/>
          <p:cNvSpPr/>
          <p:nvPr/>
        </p:nvSpPr>
        <p:spPr>
          <a:xfrm rot="10800000">
            <a:off x="6087778" y="4802600"/>
            <a:ext cx="576426" cy="479143"/>
          </a:xfrm>
          <a:prstGeom prst="lef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13" name="Oval 912">
            <a:extLst>
              <a:ext uri="{FF2B5EF4-FFF2-40B4-BE49-F238E27FC236}">
                <a16:creationId xmlns:a16="http://schemas.microsoft.com/office/drawing/2014/main" id="{D14D8DE7-E2AA-4A4F-8BB3-DDD680342710}"/>
              </a:ext>
            </a:extLst>
          </p:cNvPr>
          <p:cNvSpPr/>
          <p:nvPr/>
        </p:nvSpPr>
        <p:spPr>
          <a:xfrm>
            <a:off x="6673761" y="4354317"/>
            <a:ext cx="1207727" cy="122664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/>
              <a:t>KS4/5</a:t>
            </a:r>
          </a:p>
        </p:txBody>
      </p:sp>
      <p:sp>
        <p:nvSpPr>
          <p:cNvPr id="920" name="Block Arc 919">
            <a:extLst>
              <a:ext uri="{FF2B5EF4-FFF2-40B4-BE49-F238E27FC236}">
                <a16:creationId xmlns:a16="http://schemas.microsoft.com/office/drawing/2014/main" id="{1CA3438C-3F21-4F86-8C87-7EFB1C9A8394}"/>
              </a:ext>
            </a:extLst>
          </p:cNvPr>
          <p:cNvSpPr/>
          <p:nvPr/>
        </p:nvSpPr>
        <p:spPr>
          <a:xfrm rot="16200000" flipH="1">
            <a:off x="656742" y="4842185"/>
            <a:ext cx="2804773" cy="2451104"/>
          </a:xfrm>
          <a:prstGeom prst="blockArc">
            <a:avLst>
              <a:gd name="adj1" fmla="val 10852956"/>
              <a:gd name="adj2" fmla="val 1513"/>
              <a:gd name="adj3" fmla="val 26716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55">
              <a:solidFill>
                <a:schemeClr val="tx1"/>
              </a:solidFill>
            </a:endParaRPr>
          </a:p>
        </p:txBody>
      </p:sp>
      <p:sp>
        <p:nvSpPr>
          <p:cNvPr id="927" name="Rectangle 926">
            <a:extLst>
              <a:ext uri="{FF2B5EF4-FFF2-40B4-BE49-F238E27FC236}">
                <a16:creationId xmlns:a16="http://schemas.microsoft.com/office/drawing/2014/main" id="{A38C2DF7-60C4-44DA-AC98-833EF7EA8B1D}"/>
              </a:ext>
            </a:extLst>
          </p:cNvPr>
          <p:cNvSpPr/>
          <p:nvPr/>
        </p:nvSpPr>
        <p:spPr>
          <a:xfrm>
            <a:off x="4245290" y="4642433"/>
            <a:ext cx="80962" cy="6778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GB"/>
          </a:p>
        </p:txBody>
      </p:sp>
      <p:sp>
        <p:nvSpPr>
          <p:cNvPr id="928" name="Rectangle 927">
            <a:extLst>
              <a:ext uri="{FF2B5EF4-FFF2-40B4-BE49-F238E27FC236}">
                <a16:creationId xmlns:a16="http://schemas.microsoft.com/office/drawing/2014/main" id="{A38C2DF7-60C4-44DA-AC98-833EF7EA8B1D}"/>
              </a:ext>
            </a:extLst>
          </p:cNvPr>
          <p:cNvSpPr/>
          <p:nvPr/>
        </p:nvSpPr>
        <p:spPr>
          <a:xfrm rot="16200000" flipH="1">
            <a:off x="1649936" y="7088545"/>
            <a:ext cx="788174" cy="832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GB"/>
          </a:p>
        </p:txBody>
      </p:sp>
      <p:sp>
        <p:nvSpPr>
          <p:cNvPr id="604" name="Rectangle 603">
            <a:extLst>
              <a:ext uri="{FF2B5EF4-FFF2-40B4-BE49-F238E27FC236}">
                <a16:creationId xmlns:a16="http://schemas.microsoft.com/office/drawing/2014/main" id="{282C1CEF-332C-4B06-97F2-384644F659CC}"/>
              </a:ext>
            </a:extLst>
          </p:cNvPr>
          <p:cNvSpPr/>
          <p:nvPr/>
        </p:nvSpPr>
        <p:spPr>
          <a:xfrm rot="16200000" flipH="1">
            <a:off x="8677998" y="7807604"/>
            <a:ext cx="45719" cy="8980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382579" y="365108"/>
            <a:ext cx="33249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gent Orange" panose="00000400000000000000" pitchFamily="2" charset="0"/>
              </a:rPr>
              <a:t>KS3 SCIENCE</a:t>
            </a:r>
            <a:endParaRPr lang="en-GB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cs typeface="Agent Orange" panose="00000400000000000000" pitchFamily="2" charset="0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451137" y="1991249"/>
            <a:ext cx="299312" cy="295682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278955" y="1989029"/>
            <a:ext cx="575287" cy="24336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006776" y="3392362"/>
            <a:ext cx="625883" cy="372257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453452" y="1989966"/>
            <a:ext cx="400770" cy="331324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4005045" y="3386568"/>
            <a:ext cx="356089" cy="351619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807546" y="1996958"/>
            <a:ext cx="237997" cy="249012"/>
          </a:xfrm>
          <a:prstGeom prst="rect">
            <a:avLst/>
          </a:prstGeom>
        </p:spPr>
      </p:pic>
      <p:sp>
        <p:nvSpPr>
          <p:cNvPr id="595" name="TextBox 1">
            <a:extLst>
              <a:ext uri="{FF2B5EF4-FFF2-40B4-BE49-F238E27FC236}">
                <a16:creationId xmlns:a16="http://schemas.microsoft.com/office/drawing/2014/main" id="{D3EC86F3-EE07-450F-8DBD-0F5E7F286D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4233" y="17567429"/>
            <a:ext cx="5821007" cy="461665"/>
          </a:xfrm>
          <a:prstGeom prst="rect">
            <a:avLst/>
          </a:prstGeom>
          <a:noFill/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GB" altLang="en-US" sz="2400" b="1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CROSS-CURRICULAR LINKS</a:t>
            </a:r>
          </a:p>
        </p:txBody>
      </p:sp>
      <p:sp>
        <p:nvSpPr>
          <p:cNvPr id="803" name="Rectangle 802">
            <a:extLst>
              <a:ext uri="{FF2B5EF4-FFF2-40B4-BE49-F238E27FC236}">
                <a16:creationId xmlns:a16="http://schemas.microsoft.com/office/drawing/2014/main" id="{A38C2DF7-60C4-44DA-AC98-833EF7EA8B1D}"/>
              </a:ext>
            </a:extLst>
          </p:cNvPr>
          <p:cNvSpPr/>
          <p:nvPr/>
        </p:nvSpPr>
        <p:spPr>
          <a:xfrm rot="5400000" flipH="1">
            <a:off x="1667660" y="4880709"/>
            <a:ext cx="788174" cy="832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GB"/>
          </a:p>
        </p:txBody>
      </p:sp>
      <p:cxnSp>
        <p:nvCxnSpPr>
          <p:cNvPr id="608" name="Straight Connector 607">
            <a:extLst>
              <a:ext uri="{FF2B5EF4-FFF2-40B4-BE49-F238E27FC236}">
                <a16:creationId xmlns:a16="http://schemas.microsoft.com/office/drawing/2014/main" id="{BABB4B41-656E-4B9C-A09B-013CA67C8E30}"/>
              </a:ext>
            </a:extLst>
          </p:cNvPr>
          <p:cNvCxnSpPr>
            <a:cxnSpLocks/>
          </p:cNvCxnSpPr>
          <p:nvPr/>
        </p:nvCxnSpPr>
        <p:spPr>
          <a:xfrm flipH="1">
            <a:off x="4784560" y="18031088"/>
            <a:ext cx="1" cy="231397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0" name="Rectangle 609">
            <a:extLst>
              <a:ext uri="{FF2B5EF4-FFF2-40B4-BE49-F238E27FC236}">
                <a16:creationId xmlns:a16="http://schemas.microsoft.com/office/drawing/2014/main" id="{72430D5B-A7B3-4964-99C6-324B3A85A1A3}"/>
              </a:ext>
            </a:extLst>
          </p:cNvPr>
          <p:cNvSpPr/>
          <p:nvPr/>
        </p:nvSpPr>
        <p:spPr>
          <a:xfrm>
            <a:off x="65253" y="18136259"/>
            <a:ext cx="1746531" cy="34885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Isotopes</a:t>
            </a:r>
          </a:p>
        </p:txBody>
      </p:sp>
      <p:cxnSp>
        <p:nvCxnSpPr>
          <p:cNvPr id="611" name="Straight Arrow Connector 610">
            <a:extLst>
              <a:ext uri="{FF2B5EF4-FFF2-40B4-BE49-F238E27FC236}">
                <a16:creationId xmlns:a16="http://schemas.microsoft.com/office/drawing/2014/main" id="{A7A94C65-7426-480C-8D78-EB325A531A76}"/>
              </a:ext>
            </a:extLst>
          </p:cNvPr>
          <p:cNvCxnSpPr/>
          <p:nvPr/>
        </p:nvCxnSpPr>
        <p:spPr>
          <a:xfrm>
            <a:off x="1980423" y="18317438"/>
            <a:ext cx="76908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2" name="Rectangle 611">
            <a:extLst>
              <a:ext uri="{FF2B5EF4-FFF2-40B4-BE49-F238E27FC236}">
                <a16:creationId xmlns:a16="http://schemas.microsoft.com/office/drawing/2014/main" id="{3B467370-98C6-4451-BE1C-9510928EA8EB}"/>
              </a:ext>
            </a:extLst>
          </p:cNvPr>
          <p:cNvSpPr/>
          <p:nvPr/>
        </p:nvSpPr>
        <p:spPr>
          <a:xfrm>
            <a:off x="2918530" y="18134473"/>
            <a:ext cx="1746531" cy="34885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Chemistry</a:t>
            </a:r>
          </a:p>
        </p:txBody>
      </p:sp>
      <p:sp>
        <p:nvSpPr>
          <p:cNvPr id="613" name="Rectangle 612">
            <a:extLst>
              <a:ext uri="{FF2B5EF4-FFF2-40B4-BE49-F238E27FC236}">
                <a16:creationId xmlns:a16="http://schemas.microsoft.com/office/drawing/2014/main" id="{58EEDFF2-3A38-4842-B32D-7BC3F95B1172}"/>
              </a:ext>
            </a:extLst>
          </p:cNvPr>
          <p:cNvSpPr/>
          <p:nvPr/>
        </p:nvSpPr>
        <p:spPr>
          <a:xfrm>
            <a:off x="71617" y="18648229"/>
            <a:ext cx="1746531" cy="34885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Electricity </a:t>
            </a:r>
          </a:p>
        </p:txBody>
      </p:sp>
      <p:cxnSp>
        <p:nvCxnSpPr>
          <p:cNvPr id="614" name="Straight Arrow Connector 613">
            <a:extLst>
              <a:ext uri="{FF2B5EF4-FFF2-40B4-BE49-F238E27FC236}">
                <a16:creationId xmlns:a16="http://schemas.microsoft.com/office/drawing/2014/main" id="{45B93D58-C15A-40C3-B993-1816C00D5B75}"/>
              </a:ext>
            </a:extLst>
          </p:cNvPr>
          <p:cNvCxnSpPr/>
          <p:nvPr/>
        </p:nvCxnSpPr>
        <p:spPr>
          <a:xfrm>
            <a:off x="1986787" y="18829408"/>
            <a:ext cx="76908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7" name="Rectangle 616">
            <a:extLst>
              <a:ext uri="{FF2B5EF4-FFF2-40B4-BE49-F238E27FC236}">
                <a16:creationId xmlns:a16="http://schemas.microsoft.com/office/drawing/2014/main" id="{E9D569F0-BB30-4CD3-B038-256A1BBBD634}"/>
              </a:ext>
            </a:extLst>
          </p:cNvPr>
          <p:cNvSpPr/>
          <p:nvPr/>
        </p:nvSpPr>
        <p:spPr>
          <a:xfrm>
            <a:off x="2924894" y="18646443"/>
            <a:ext cx="1746531" cy="34885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Engineering</a:t>
            </a:r>
          </a:p>
        </p:txBody>
      </p:sp>
      <p:sp>
        <p:nvSpPr>
          <p:cNvPr id="619" name="Rectangle 618">
            <a:extLst>
              <a:ext uri="{FF2B5EF4-FFF2-40B4-BE49-F238E27FC236}">
                <a16:creationId xmlns:a16="http://schemas.microsoft.com/office/drawing/2014/main" id="{420A4BFD-C973-4EDE-8957-F97239E863B6}"/>
              </a:ext>
            </a:extLst>
          </p:cNvPr>
          <p:cNvSpPr/>
          <p:nvPr/>
        </p:nvSpPr>
        <p:spPr>
          <a:xfrm>
            <a:off x="62172" y="19140533"/>
            <a:ext cx="1746531" cy="34885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Pressure</a:t>
            </a:r>
          </a:p>
        </p:txBody>
      </p:sp>
      <p:cxnSp>
        <p:nvCxnSpPr>
          <p:cNvPr id="620" name="Straight Arrow Connector 619">
            <a:extLst>
              <a:ext uri="{FF2B5EF4-FFF2-40B4-BE49-F238E27FC236}">
                <a16:creationId xmlns:a16="http://schemas.microsoft.com/office/drawing/2014/main" id="{E4DCDF85-4960-491F-BA62-9B7B1C48F86A}"/>
              </a:ext>
            </a:extLst>
          </p:cNvPr>
          <p:cNvCxnSpPr/>
          <p:nvPr/>
        </p:nvCxnSpPr>
        <p:spPr>
          <a:xfrm>
            <a:off x="1977342" y="19321712"/>
            <a:ext cx="76908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1" name="Rectangle 620">
            <a:extLst>
              <a:ext uri="{FF2B5EF4-FFF2-40B4-BE49-F238E27FC236}">
                <a16:creationId xmlns:a16="http://schemas.microsoft.com/office/drawing/2014/main" id="{4E3C4641-6133-4143-94B4-C3EB9192BA60}"/>
              </a:ext>
            </a:extLst>
          </p:cNvPr>
          <p:cNvSpPr/>
          <p:nvPr/>
        </p:nvSpPr>
        <p:spPr>
          <a:xfrm>
            <a:off x="2915449" y="19138747"/>
            <a:ext cx="1746531" cy="34885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Chemistry</a:t>
            </a:r>
          </a:p>
        </p:txBody>
      </p:sp>
      <p:sp>
        <p:nvSpPr>
          <p:cNvPr id="623" name="Rectangle 622">
            <a:extLst>
              <a:ext uri="{FF2B5EF4-FFF2-40B4-BE49-F238E27FC236}">
                <a16:creationId xmlns:a16="http://schemas.microsoft.com/office/drawing/2014/main" id="{ACE906CF-E825-4E09-9CEE-062D1B4FB4A3}"/>
              </a:ext>
            </a:extLst>
          </p:cNvPr>
          <p:cNvSpPr/>
          <p:nvPr/>
        </p:nvSpPr>
        <p:spPr>
          <a:xfrm>
            <a:off x="63850" y="19609848"/>
            <a:ext cx="1746531" cy="34885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Atomic models</a:t>
            </a:r>
          </a:p>
        </p:txBody>
      </p:sp>
      <p:cxnSp>
        <p:nvCxnSpPr>
          <p:cNvPr id="624" name="Straight Arrow Connector 623">
            <a:extLst>
              <a:ext uri="{FF2B5EF4-FFF2-40B4-BE49-F238E27FC236}">
                <a16:creationId xmlns:a16="http://schemas.microsoft.com/office/drawing/2014/main" id="{763C4055-7187-4FFF-9855-0F427ED21938}"/>
              </a:ext>
            </a:extLst>
          </p:cNvPr>
          <p:cNvCxnSpPr/>
          <p:nvPr/>
        </p:nvCxnSpPr>
        <p:spPr>
          <a:xfrm>
            <a:off x="1979020" y="19791027"/>
            <a:ext cx="76908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6" name="Rectangle 625">
            <a:extLst>
              <a:ext uri="{FF2B5EF4-FFF2-40B4-BE49-F238E27FC236}">
                <a16:creationId xmlns:a16="http://schemas.microsoft.com/office/drawing/2014/main" id="{DE1E65B6-B036-4602-BCCB-A0BD387E9579}"/>
              </a:ext>
            </a:extLst>
          </p:cNvPr>
          <p:cNvSpPr/>
          <p:nvPr/>
        </p:nvSpPr>
        <p:spPr>
          <a:xfrm>
            <a:off x="2917127" y="19608062"/>
            <a:ext cx="1746531" cy="34885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Chemistry</a:t>
            </a:r>
          </a:p>
        </p:txBody>
      </p:sp>
      <p:sp>
        <p:nvSpPr>
          <p:cNvPr id="629" name="Rectangle 628">
            <a:extLst>
              <a:ext uri="{FF2B5EF4-FFF2-40B4-BE49-F238E27FC236}">
                <a16:creationId xmlns:a16="http://schemas.microsoft.com/office/drawing/2014/main" id="{FED110A2-FD95-4FB5-9FB6-12F6F8666366}"/>
              </a:ext>
            </a:extLst>
          </p:cNvPr>
          <p:cNvSpPr/>
          <p:nvPr/>
        </p:nvSpPr>
        <p:spPr>
          <a:xfrm>
            <a:off x="4947534" y="18134745"/>
            <a:ext cx="1746531" cy="34885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Energy</a:t>
            </a:r>
          </a:p>
        </p:txBody>
      </p:sp>
      <p:cxnSp>
        <p:nvCxnSpPr>
          <p:cNvPr id="630" name="Straight Arrow Connector 629">
            <a:extLst>
              <a:ext uri="{FF2B5EF4-FFF2-40B4-BE49-F238E27FC236}">
                <a16:creationId xmlns:a16="http://schemas.microsoft.com/office/drawing/2014/main" id="{67BFFF3A-F8AC-4D91-BAC4-381CF03F913F}"/>
              </a:ext>
            </a:extLst>
          </p:cNvPr>
          <p:cNvCxnSpPr/>
          <p:nvPr/>
        </p:nvCxnSpPr>
        <p:spPr>
          <a:xfrm>
            <a:off x="6862704" y="18315924"/>
            <a:ext cx="76908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2" name="Rectangle 631">
            <a:extLst>
              <a:ext uri="{FF2B5EF4-FFF2-40B4-BE49-F238E27FC236}">
                <a16:creationId xmlns:a16="http://schemas.microsoft.com/office/drawing/2014/main" id="{1CAD2774-6001-4C83-8F14-AE3CFD2C9F38}"/>
              </a:ext>
            </a:extLst>
          </p:cNvPr>
          <p:cNvSpPr/>
          <p:nvPr/>
        </p:nvSpPr>
        <p:spPr>
          <a:xfrm>
            <a:off x="7800811" y="18132959"/>
            <a:ext cx="1746531" cy="34885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Chemistry</a:t>
            </a:r>
          </a:p>
        </p:txBody>
      </p:sp>
      <p:sp>
        <p:nvSpPr>
          <p:cNvPr id="633" name="Rectangle 632">
            <a:extLst>
              <a:ext uri="{FF2B5EF4-FFF2-40B4-BE49-F238E27FC236}">
                <a16:creationId xmlns:a16="http://schemas.microsoft.com/office/drawing/2014/main" id="{FB56382C-5D85-4F17-91EA-0F4018467A40}"/>
              </a:ext>
            </a:extLst>
          </p:cNvPr>
          <p:cNvSpPr/>
          <p:nvPr/>
        </p:nvSpPr>
        <p:spPr>
          <a:xfrm>
            <a:off x="4947534" y="18646934"/>
            <a:ext cx="1746531" cy="34885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  Calculations	</a:t>
            </a:r>
          </a:p>
        </p:txBody>
      </p:sp>
      <p:cxnSp>
        <p:nvCxnSpPr>
          <p:cNvPr id="634" name="Straight Arrow Connector 633">
            <a:extLst>
              <a:ext uri="{FF2B5EF4-FFF2-40B4-BE49-F238E27FC236}">
                <a16:creationId xmlns:a16="http://schemas.microsoft.com/office/drawing/2014/main" id="{F5E7F793-15E0-4576-9B34-49603B12385D}"/>
              </a:ext>
            </a:extLst>
          </p:cNvPr>
          <p:cNvCxnSpPr/>
          <p:nvPr/>
        </p:nvCxnSpPr>
        <p:spPr>
          <a:xfrm>
            <a:off x="6862704" y="18828113"/>
            <a:ext cx="76908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5" name="Rectangle 634">
            <a:extLst>
              <a:ext uri="{FF2B5EF4-FFF2-40B4-BE49-F238E27FC236}">
                <a16:creationId xmlns:a16="http://schemas.microsoft.com/office/drawing/2014/main" id="{667D6228-B121-484A-8D79-82B7CC5D3A4A}"/>
              </a:ext>
            </a:extLst>
          </p:cNvPr>
          <p:cNvSpPr/>
          <p:nvPr/>
        </p:nvSpPr>
        <p:spPr>
          <a:xfrm>
            <a:off x="7800811" y="18645148"/>
            <a:ext cx="1746531" cy="34885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Mathematics</a:t>
            </a:r>
          </a:p>
        </p:txBody>
      </p:sp>
      <p:sp>
        <p:nvSpPr>
          <p:cNvPr id="636" name="Rectangle 635">
            <a:extLst>
              <a:ext uri="{FF2B5EF4-FFF2-40B4-BE49-F238E27FC236}">
                <a16:creationId xmlns:a16="http://schemas.microsoft.com/office/drawing/2014/main" id="{3B1758FA-824B-498B-9C6B-C8804EB3CC14}"/>
              </a:ext>
            </a:extLst>
          </p:cNvPr>
          <p:cNvSpPr/>
          <p:nvPr/>
        </p:nvSpPr>
        <p:spPr>
          <a:xfrm>
            <a:off x="4935588" y="19138116"/>
            <a:ext cx="1746531" cy="34885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Radiation dangers</a:t>
            </a:r>
          </a:p>
        </p:txBody>
      </p:sp>
      <p:cxnSp>
        <p:nvCxnSpPr>
          <p:cNvPr id="637" name="Straight Arrow Connector 636">
            <a:extLst>
              <a:ext uri="{FF2B5EF4-FFF2-40B4-BE49-F238E27FC236}">
                <a16:creationId xmlns:a16="http://schemas.microsoft.com/office/drawing/2014/main" id="{59276DC9-55F5-4BD8-AB98-2BBD8CB2CC71}"/>
              </a:ext>
            </a:extLst>
          </p:cNvPr>
          <p:cNvCxnSpPr/>
          <p:nvPr/>
        </p:nvCxnSpPr>
        <p:spPr>
          <a:xfrm>
            <a:off x="6850758" y="19319295"/>
            <a:ext cx="76908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8" name="Rectangle 637">
            <a:extLst>
              <a:ext uri="{FF2B5EF4-FFF2-40B4-BE49-F238E27FC236}">
                <a16:creationId xmlns:a16="http://schemas.microsoft.com/office/drawing/2014/main" id="{C36998C7-EB9D-4DAA-9FE4-03B60710A85B}"/>
              </a:ext>
            </a:extLst>
          </p:cNvPr>
          <p:cNvSpPr/>
          <p:nvPr/>
        </p:nvSpPr>
        <p:spPr>
          <a:xfrm>
            <a:off x="7788865" y="19136330"/>
            <a:ext cx="1746531" cy="34885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Biology</a:t>
            </a:r>
          </a:p>
        </p:txBody>
      </p:sp>
      <p:sp>
        <p:nvSpPr>
          <p:cNvPr id="639" name="Rectangle 638">
            <a:extLst>
              <a:ext uri="{FF2B5EF4-FFF2-40B4-BE49-F238E27FC236}">
                <a16:creationId xmlns:a16="http://schemas.microsoft.com/office/drawing/2014/main" id="{8D5219CA-7B77-4063-A8B5-1CB91A3646D2}"/>
              </a:ext>
            </a:extLst>
          </p:cNvPr>
          <p:cNvSpPr/>
          <p:nvPr/>
        </p:nvSpPr>
        <p:spPr>
          <a:xfrm>
            <a:off x="4955793" y="19602856"/>
            <a:ext cx="1746531" cy="34885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Detecting light &amp; sound</a:t>
            </a:r>
          </a:p>
        </p:txBody>
      </p:sp>
      <p:cxnSp>
        <p:nvCxnSpPr>
          <p:cNvPr id="640" name="Straight Arrow Connector 639">
            <a:extLst>
              <a:ext uri="{FF2B5EF4-FFF2-40B4-BE49-F238E27FC236}">
                <a16:creationId xmlns:a16="http://schemas.microsoft.com/office/drawing/2014/main" id="{DA067E90-79B1-437E-9586-24686E14DFAD}"/>
              </a:ext>
            </a:extLst>
          </p:cNvPr>
          <p:cNvCxnSpPr/>
          <p:nvPr/>
        </p:nvCxnSpPr>
        <p:spPr>
          <a:xfrm>
            <a:off x="6870963" y="19784035"/>
            <a:ext cx="76908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1" name="Rectangle 640">
            <a:extLst>
              <a:ext uri="{FF2B5EF4-FFF2-40B4-BE49-F238E27FC236}">
                <a16:creationId xmlns:a16="http://schemas.microsoft.com/office/drawing/2014/main" id="{1C39A891-F0AE-4E4E-8804-29B8E6F55B26}"/>
              </a:ext>
            </a:extLst>
          </p:cNvPr>
          <p:cNvSpPr/>
          <p:nvPr/>
        </p:nvSpPr>
        <p:spPr>
          <a:xfrm>
            <a:off x="7809070" y="19601070"/>
            <a:ext cx="1746531" cy="34885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Biology</a:t>
            </a:r>
          </a:p>
        </p:txBody>
      </p:sp>
      <p:cxnSp>
        <p:nvCxnSpPr>
          <p:cNvPr id="644" name="Straight Connector 643">
            <a:extLst>
              <a:ext uri="{FF2B5EF4-FFF2-40B4-BE49-F238E27FC236}">
                <a16:creationId xmlns:a16="http://schemas.microsoft.com/office/drawing/2014/main" id="{6BBEC9A9-EB39-42A9-A801-2C84A7BA5DBC}"/>
              </a:ext>
            </a:extLst>
          </p:cNvPr>
          <p:cNvCxnSpPr>
            <a:cxnSpLocks/>
          </p:cNvCxnSpPr>
          <p:nvPr/>
        </p:nvCxnSpPr>
        <p:spPr>
          <a:xfrm>
            <a:off x="-15718" y="18034164"/>
            <a:ext cx="972759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5" name="Rectangle 644">
            <a:extLst>
              <a:ext uri="{FF2B5EF4-FFF2-40B4-BE49-F238E27FC236}">
                <a16:creationId xmlns:a16="http://schemas.microsoft.com/office/drawing/2014/main" id="{85928CAA-BC7A-462A-804A-9F79B35541C2}"/>
              </a:ext>
            </a:extLst>
          </p:cNvPr>
          <p:cNvSpPr/>
          <p:nvPr/>
        </p:nvSpPr>
        <p:spPr>
          <a:xfrm>
            <a:off x="3114175" y="11098971"/>
            <a:ext cx="66899" cy="758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647" name="Rectangle 646">
            <a:extLst>
              <a:ext uri="{FF2B5EF4-FFF2-40B4-BE49-F238E27FC236}">
                <a16:creationId xmlns:a16="http://schemas.microsoft.com/office/drawing/2014/main" id="{A38C2DF7-60C4-44DA-AC98-833EF7EA8B1D}"/>
              </a:ext>
            </a:extLst>
          </p:cNvPr>
          <p:cNvSpPr/>
          <p:nvPr/>
        </p:nvSpPr>
        <p:spPr>
          <a:xfrm>
            <a:off x="3729194" y="6748622"/>
            <a:ext cx="82493" cy="7335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GB"/>
          </a:p>
        </p:txBody>
      </p:sp>
      <p:pic>
        <p:nvPicPr>
          <p:cNvPr id="469" name="Picture 468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4850" y="16276881"/>
            <a:ext cx="735969" cy="946641"/>
          </a:xfrm>
          <a:prstGeom prst="rect">
            <a:avLst/>
          </a:prstGeom>
        </p:spPr>
      </p:pic>
      <p:pic>
        <p:nvPicPr>
          <p:cNvPr id="487" name="Picture 47">
            <a:extLst>
              <a:ext uri="{FF2B5EF4-FFF2-40B4-BE49-F238E27FC236}">
                <a16:creationId xmlns:a16="http://schemas.microsoft.com/office/drawing/2014/main" id="{E138A2D2-5263-4038-9DBE-BBA74FAC52B9}"/>
              </a:ext>
            </a:extLst>
          </p:cNvPr>
          <p:cNvPicPr>
            <a:picLocks noChangeAspect="1"/>
          </p:cNvPicPr>
          <p:nvPr/>
        </p:nvPicPr>
        <p:blipFill>
          <a:blip r:embed="rId26" cstate="hq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81764">
            <a:off x="2357802" y="16743091"/>
            <a:ext cx="356741" cy="433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" name="Picture 490"/>
          <p:cNvPicPr>
            <a:picLocks noChangeAspect="1"/>
          </p:cNvPicPr>
          <p:nvPr/>
        </p:nvPicPr>
        <p:blipFill>
          <a:blip r:embed="rId2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2270007" y="16559847"/>
            <a:ext cx="308451" cy="217694"/>
          </a:xfrm>
          <a:prstGeom prst="rect">
            <a:avLst/>
          </a:prstGeom>
        </p:spPr>
      </p:pic>
      <p:pic>
        <p:nvPicPr>
          <p:cNvPr id="493" name="Picture 492"/>
          <p:cNvPicPr>
            <a:picLocks noChangeAspect="1"/>
          </p:cNvPicPr>
          <p:nvPr/>
        </p:nvPicPr>
        <p:blipFill>
          <a:blip r:embed="rId2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244" y="16640433"/>
            <a:ext cx="220344" cy="342214"/>
          </a:xfrm>
          <a:prstGeom prst="rect">
            <a:avLst/>
          </a:prstGeom>
        </p:spPr>
      </p:pic>
      <p:pic>
        <p:nvPicPr>
          <p:cNvPr id="494" name="Picture 493"/>
          <p:cNvPicPr>
            <a:picLocks noChangeAspect="1"/>
          </p:cNvPicPr>
          <p:nvPr/>
        </p:nvPicPr>
        <p:blipFill>
          <a:blip r:embed="rId2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454" y="17039471"/>
            <a:ext cx="327743" cy="290605"/>
          </a:xfrm>
          <a:prstGeom prst="rect">
            <a:avLst/>
          </a:prstGeom>
        </p:spPr>
      </p:pic>
      <p:pic>
        <p:nvPicPr>
          <p:cNvPr id="497" name="Picture 496"/>
          <p:cNvPicPr>
            <a:picLocks noChangeAspect="1"/>
          </p:cNvPicPr>
          <p:nvPr/>
        </p:nvPicPr>
        <p:blipFill>
          <a:blip r:embed="rId3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656" y="14677561"/>
            <a:ext cx="303690" cy="595328"/>
          </a:xfrm>
          <a:prstGeom prst="rect">
            <a:avLst/>
          </a:prstGeom>
        </p:spPr>
      </p:pic>
      <p:pic>
        <p:nvPicPr>
          <p:cNvPr id="501" name="Picture 2"/>
          <p:cNvPicPr>
            <a:picLocks noChangeAspect="1"/>
          </p:cNvPicPr>
          <p:nvPr/>
        </p:nvPicPr>
        <p:blipFill>
          <a:blip r:embed="rId3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4164" y="14655067"/>
            <a:ext cx="384052" cy="998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5" name="Picture 504"/>
          <p:cNvPicPr>
            <a:picLocks noChangeAspect="1"/>
          </p:cNvPicPr>
          <p:nvPr/>
        </p:nvPicPr>
        <p:blipFill>
          <a:blip r:embed="rId3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574" y="16448196"/>
            <a:ext cx="474013" cy="534451"/>
          </a:xfrm>
          <a:prstGeom prst="rect">
            <a:avLst/>
          </a:prstGeom>
        </p:spPr>
      </p:pic>
      <p:sp>
        <p:nvSpPr>
          <p:cNvPr id="511" name="Rectangle 510">
            <a:extLst>
              <a:ext uri="{FF2B5EF4-FFF2-40B4-BE49-F238E27FC236}">
                <a16:creationId xmlns:a16="http://schemas.microsoft.com/office/drawing/2014/main" id="{62EF7580-B066-4A96-8EB7-3F2EC6273D73}"/>
              </a:ext>
            </a:extLst>
          </p:cNvPr>
          <p:cNvSpPr/>
          <p:nvPr/>
        </p:nvSpPr>
        <p:spPr>
          <a:xfrm>
            <a:off x="2681703" y="16114383"/>
            <a:ext cx="737672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800" dirty="0"/>
              <a:t>Levels of organisation</a:t>
            </a:r>
          </a:p>
        </p:txBody>
      </p:sp>
      <p:sp>
        <p:nvSpPr>
          <p:cNvPr id="512" name="Rectangle 511">
            <a:extLst>
              <a:ext uri="{FF2B5EF4-FFF2-40B4-BE49-F238E27FC236}">
                <a16:creationId xmlns:a16="http://schemas.microsoft.com/office/drawing/2014/main" id="{C10C0D52-C9A2-48C8-AA8F-18223FF17D57}"/>
              </a:ext>
            </a:extLst>
          </p:cNvPr>
          <p:cNvSpPr/>
          <p:nvPr/>
        </p:nvSpPr>
        <p:spPr>
          <a:xfrm>
            <a:off x="2618260" y="15130310"/>
            <a:ext cx="619208" cy="21544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800" dirty="0"/>
              <a:t>Skeleton</a:t>
            </a:r>
          </a:p>
        </p:txBody>
      </p:sp>
      <p:sp>
        <p:nvSpPr>
          <p:cNvPr id="513" name="Rectangle 512">
            <a:extLst>
              <a:ext uri="{FF2B5EF4-FFF2-40B4-BE49-F238E27FC236}">
                <a16:creationId xmlns:a16="http://schemas.microsoft.com/office/drawing/2014/main" id="{2EFA90C9-8791-45E9-9763-FA8521405379}"/>
              </a:ext>
            </a:extLst>
          </p:cNvPr>
          <p:cNvSpPr/>
          <p:nvPr/>
        </p:nvSpPr>
        <p:spPr>
          <a:xfrm>
            <a:off x="2660425" y="15255250"/>
            <a:ext cx="576001" cy="21544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800" dirty="0"/>
              <a:t>Joints</a:t>
            </a:r>
          </a:p>
        </p:txBody>
      </p:sp>
      <p:sp>
        <p:nvSpPr>
          <p:cNvPr id="514" name="Rectangle 513">
            <a:extLst>
              <a:ext uri="{FF2B5EF4-FFF2-40B4-BE49-F238E27FC236}">
                <a16:creationId xmlns:a16="http://schemas.microsoft.com/office/drawing/2014/main" id="{0043D706-9698-4E8D-8B20-E5703A9B65A8}"/>
              </a:ext>
            </a:extLst>
          </p:cNvPr>
          <p:cNvSpPr/>
          <p:nvPr/>
        </p:nvSpPr>
        <p:spPr>
          <a:xfrm>
            <a:off x="2093061" y="15243102"/>
            <a:ext cx="664767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800" dirty="0"/>
              <a:t>Observing cells</a:t>
            </a:r>
          </a:p>
        </p:txBody>
      </p:sp>
      <p:sp>
        <p:nvSpPr>
          <p:cNvPr id="528" name="Rectangle 527">
            <a:extLst>
              <a:ext uri="{FF2B5EF4-FFF2-40B4-BE49-F238E27FC236}">
                <a16:creationId xmlns:a16="http://schemas.microsoft.com/office/drawing/2014/main" id="{2B045113-B769-41BB-BE62-1C1A0E68CB07}"/>
              </a:ext>
            </a:extLst>
          </p:cNvPr>
          <p:cNvSpPr/>
          <p:nvPr/>
        </p:nvSpPr>
        <p:spPr>
          <a:xfrm>
            <a:off x="2036161" y="16176018"/>
            <a:ext cx="732820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800" dirty="0"/>
              <a:t>Plant, animal &amp; </a:t>
            </a:r>
            <a:r>
              <a:rPr lang="en-US" sz="800" dirty="0" err="1"/>
              <a:t>specialised</a:t>
            </a:r>
            <a:r>
              <a:rPr lang="en-US" sz="800" dirty="0"/>
              <a:t> cells</a:t>
            </a:r>
          </a:p>
        </p:txBody>
      </p:sp>
      <p:sp>
        <p:nvSpPr>
          <p:cNvPr id="537" name="Rectangle 536">
            <a:extLst>
              <a:ext uri="{FF2B5EF4-FFF2-40B4-BE49-F238E27FC236}">
                <a16:creationId xmlns:a16="http://schemas.microsoft.com/office/drawing/2014/main" id="{78856682-8EED-4854-8C02-F33E2ADDA45F}"/>
              </a:ext>
            </a:extLst>
          </p:cNvPr>
          <p:cNvSpPr/>
          <p:nvPr/>
        </p:nvSpPr>
        <p:spPr>
          <a:xfrm>
            <a:off x="1562524" y="15242157"/>
            <a:ext cx="853272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800" dirty="0"/>
              <a:t>Movement of substances</a:t>
            </a:r>
          </a:p>
        </p:txBody>
      </p:sp>
      <p:sp>
        <p:nvSpPr>
          <p:cNvPr id="538" name="Rectangle 537">
            <a:extLst>
              <a:ext uri="{FF2B5EF4-FFF2-40B4-BE49-F238E27FC236}">
                <a16:creationId xmlns:a16="http://schemas.microsoft.com/office/drawing/2014/main" id="{45DC17FA-B6B0-4D6C-919C-C37D3F30C9AE}"/>
              </a:ext>
            </a:extLst>
          </p:cNvPr>
          <p:cNvSpPr/>
          <p:nvPr/>
        </p:nvSpPr>
        <p:spPr>
          <a:xfrm>
            <a:off x="1442336" y="16187675"/>
            <a:ext cx="737672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800" dirty="0" err="1"/>
              <a:t>Uni</a:t>
            </a:r>
            <a:r>
              <a:rPr lang="en-US" sz="800" dirty="0"/>
              <a:t>-cellular organisms</a:t>
            </a:r>
          </a:p>
        </p:txBody>
      </p:sp>
      <p:pic>
        <p:nvPicPr>
          <p:cNvPr id="545" name="Picture 8">
            <a:extLst>
              <a:ext uri="{FF2B5EF4-FFF2-40B4-BE49-F238E27FC236}">
                <a16:creationId xmlns:a16="http://schemas.microsoft.com/office/drawing/2014/main" id="{E9B25614-34B4-4CBE-B6DB-AB791BE5FC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472" y="14846765"/>
            <a:ext cx="444611" cy="444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7" name="Rectangle 140">
            <a:extLst>
              <a:ext uri="{FF2B5EF4-FFF2-40B4-BE49-F238E27FC236}">
                <a16:creationId xmlns:a16="http://schemas.microsoft.com/office/drawing/2014/main" id="{AC6390BF-C5B0-44D9-A9D9-DF04ADE98306}"/>
              </a:ext>
            </a:extLst>
          </p:cNvPr>
          <p:cNvSpPr/>
          <p:nvPr/>
        </p:nvSpPr>
        <p:spPr>
          <a:xfrm>
            <a:off x="1710247" y="13458842"/>
            <a:ext cx="5987228" cy="628650"/>
          </a:xfrm>
          <a:custGeom>
            <a:avLst/>
            <a:gdLst>
              <a:gd name="connsiteX0" fmla="*/ 0 w 5909338"/>
              <a:gd name="connsiteY0" fmla="*/ 0 h 642380"/>
              <a:gd name="connsiteX1" fmla="*/ 5909338 w 5909338"/>
              <a:gd name="connsiteY1" fmla="*/ 0 h 642380"/>
              <a:gd name="connsiteX2" fmla="*/ 5909338 w 5909338"/>
              <a:gd name="connsiteY2" fmla="*/ 642380 h 642380"/>
              <a:gd name="connsiteX3" fmla="*/ 0 w 5909338"/>
              <a:gd name="connsiteY3" fmla="*/ 642380 h 642380"/>
              <a:gd name="connsiteX4" fmla="*/ 0 w 5909338"/>
              <a:gd name="connsiteY4" fmla="*/ 0 h 642380"/>
              <a:gd name="connsiteX0" fmla="*/ 0 w 5909338"/>
              <a:gd name="connsiteY0" fmla="*/ 0 h 642380"/>
              <a:gd name="connsiteX1" fmla="*/ 5909338 w 5909338"/>
              <a:gd name="connsiteY1" fmla="*/ 0 h 642380"/>
              <a:gd name="connsiteX2" fmla="*/ 5909338 w 5909338"/>
              <a:gd name="connsiteY2" fmla="*/ 637185 h 642380"/>
              <a:gd name="connsiteX3" fmla="*/ 0 w 5909338"/>
              <a:gd name="connsiteY3" fmla="*/ 642380 h 642380"/>
              <a:gd name="connsiteX4" fmla="*/ 0 w 5909338"/>
              <a:gd name="connsiteY4" fmla="*/ 0 h 642380"/>
              <a:gd name="connsiteX0" fmla="*/ 0 w 5909338"/>
              <a:gd name="connsiteY0" fmla="*/ 0 h 642381"/>
              <a:gd name="connsiteX1" fmla="*/ 5909338 w 5909338"/>
              <a:gd name="connsiteY1" fmla="*/ 0 h 642381"/>
              <a:gd name="connsiteX2" fmla="*/ 5831406 w 5909338"/>
              <a:gd name="connsiteY2" fmla="*/ 642381 h 642381"/>
              <a:gd name="connsiteX3" fmla="*/ 0 w 5909338"/>
              <a:gd name="connsiteY3" fmla="*/ 642380 h 642381"/>
              <a:gd name="connsiteX4" fmla="*/ 0 w 5909338"/>
              <a:gd name="connsiteY4" fmla="*/ 0 h 642381"/>
              <a:gd name="connsiteX0" fmla="*/ 0 w 5909338"/>
              <a:gd name="connsiteY0" fmla="*/ 0 h 652772"/>
              <a:gd name="connsiteX1" fmla="*/ 5909338 w 5909338"/>
              <a:gd name="connsiteY1" fmla="*/ 0 h 652772"/>
              <a:gd name="connsiteX2" fmla="*/ 5826211 w 5909338"/>
              <a:gd name="connsiteY2" fmla="*/ 652772 h 652772"/>
              <a:gd name="connsiteX3" fmla="*/ 0 w 5909338"/>
              <a:gd name="connsiteY3" fmla="*/ 642380 h 652772"/>
              <a:gd name="connsiteX4" fmla="*/ 0 w 5909338"/>
              <a:gd name="connsiteY4" fmla="*/ 0 h 652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09338" h="652772">
                <a:moveTo>
                  <a:pt x="0" y="0"/>
                </a:moveTo>
                <a:lnTo>
                  <a:pt x="5909338" y="0"/>
                </a:lnTo>
                <a:lnTo>
                  <a:pt x="5826211" y="652772"/>
                </a:lnTo>
                <a:lnTo>
                  <a:pt x="0" y="64238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55">
              <a:solidFill>
                <a:schemeClr val="tx1"/>
              </a:solidFill>
            </a:endParaRPr>
          </a:p>
        </p:txBody>
      </p:sp>
      <p:sp>
        <p:nvSpPr>
          <p:cNvPr id="562" name="Rectangle 561">
            <a:extLst>
              <a:ext uri="{FF2B5EF4-FFF2-40B4-BE49-F238E27FC236}">
                <a16:creationId xmlns:a16="http://schemas.microsoft.com/office/drawing/2014/main" id="{E145FC6E-E57B-4E1B-B481-4B8421906D39}"/>
              </a:ext>
            </a:extLst>
          </p:cNvPr>
          <p:cNvSpPr/>
          <p:nvPr/>
        </p:nvSpPr>
        <p:spPr>
          <a:xfrm>
            <a:off x="7603596" y="13427122"/>
            <a:ext cx="68128" cy="6606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563" name="Rectangle 562">
            <a:extLst>
              <a:ext uri="{FF2B5EF4-FFF2-40B4-BE49-F238E27FC236}">
                <a16:creationId xmlns:a16="http://schemas.microsoft.com/office/drawing/2014/main" id="{E145FC6E-E57B-4E1B-B481-4B8421906D39}"/>
              </a:ext>
            </a:extLst>
          </p:cNvPr>
          <p:cNvSpPr/>
          <p:nvPr/>
        </p:nvSpPr>
        <p:spPr>
          <a:xfrm>
            <a:off x="6047338" y="13376878"/>
            <a:ext cx="74612" cy="758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566" name="Rectangle 565">
            <a:extLst>
              <a:ext uri="{FF2B5EF4-FFF2-40B4-BE49-F238E27FC236}">
                <a16:creationId xmlns:a16="http://schemas.microsoft.com/office/drawing/2014/main" id="{E145FC6E-E57B-4E1B-B481-4B8421906D39}"/>
              </a:ext>
            </a:extLst>
          </p:cNvPr>
          <p:cNvSpPr/>
          <p:nvPr/>
        </p:nvSpPr>
        <p:spPr>
          <a:xfrm>
            <a:off x="6701326" y="15494234"/>
            <a:ext cx="68128" cy="6606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568" name="Rectangle 567">
            <a:extLst>
              <a:ext uri="{FF2B5EF4-FFF2-40B4-BE49-F238E27FC236}">
                <a16:creationId xmlns:a16="http://schemas.microsoft.com/office/drawing/2014/main" id="{85928CAA-BC7A-462A-804A-9F79B35541C2}"/>
              </a:ext>
            </a:extLst>
          </p:cNvPr>
          <p:cNvSpPr/>
          <p:nvPr/>
        </p:nvSpPr>
        <p:spPr>
          <a:xfrm>
            <a:off x="3343402" y="15423333"/>
            <a:ext cx="50136" cy="758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569" name="Rectangle 568">
            <a:extLst>
              <a:ext uri="{FF2B5EF4-FFF2-40B4-BE49-F238E27FC236}">
                <a16:creationId xmlns:a16="http://schemas.microsoft.com/office/drawing/2014/main" id="{85928CAA-BC7A-462A-804A-9F79B35541C2}"/>
              </a:ext>
            </a:extLst>
          </p:cNvPr>
          <p:cNvSpPr/>
          <p:nvPr/>
        </p:nvSpPr>
        <p:spPr>
          <a:xfrm>
            <a:off x="1541552" y="15435327"/>
            <a:ext cx="66899" cy="758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589" name="TextBox 52">
            <a:extLst>
              <a:ext uri="{FF2B5EF4-FFF2-40B4-BE49-F238E27FC236}">
                <a16:creationId xmlns:a16="http://schemas.microsoft.com/office/drawing/2014/main" id="{21AA4465-E102-4017-B577-4B7B1C2C60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7624" y="15638277"/>
            <a:ext cx="919324" cy="3077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1400" b="1" dirty="0">
                <a:latin typeface="Arial" panose="020B0604020202020204" pitchFamily="34" charset="0"/>
              </a:rPr>
              <a:t>Speed</a:t>
            </a:r>
          </a:p>
        </p:txBody>
      </p:sp>
      <p:sp>
        <p:nvSpPr>
          <p:cNvPr id="590" name="TextBox 52">
            <a:extLst>
              <a:ext uri="{FF2B5EF4-FFF2-40B4-BE49-F238E27FC236}">
                <a16:creationId xmlns:a16="http://schemas.microsoft.com/office/drawing/2014/main" id="{21AA4465-E102-4017-B577-4B7B1C2C60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1517" y="15661205"/>
            <a:ext cx="919324" cy="3077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1400" b="1" dirty="0">
                <a:latin typeface="Arial" panose="020B0604020202020204" pitchFamily="34" charset="0"/>
              </a:rPr>
              <a:t>Gravity</a:t>
            </a:r>
          </a:p>
        </p:txBody>
      </p:sp>
      <p:sp>
        <p:nvSpPr>
          <p:cNvPr id="591" name="Rectangle 590">
            <a:extLst>
              <a:ext uri="{FF2B5EF4-FFF2-40B4-BE49-F238E27FC236}">
                <a16:creationId xmlns:a16="http://schemas.microsoft.com/office/drawing/2014/main" id="{DD073407-F9B8-4B38-B8D0-E7A3317A8A6B}"/>
              </a:ext>
            </a:extLst>
          </p:cNvPr>
          <p:cNvSpPr/>
          <p:nvPr/>
        </p:nvSpPr>
        <p:spPr>
          <a:xfrm>
            <a:off x="7452923" y="15325720"/>
            <a:ext cx="800308" cy="20403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726" dirty="0"/>
              <a:t>Intro to forces </a:t>
            </a:r>
          </a:p>
        </p:txBody>
      </p:sp>
      <p:sp>
        <p:nvSpPr>
          <p:cNvPr id="592" name="Rectangle 591">
            <a:extLst>
              <a:ext uri="{FF2B5EF4-FFF2-40B4-BE49-F238E27FC236}">
                <a16:creationId xmlns:a16="http://schemas.microsoft.com/office/drawing/2014/main" id="{99BF2E84-6B98-4B65-B0FD-DC2DD31EDCFA}"/>
              </a:ext>
            </a:extLst>
          </p:cNvPr>
          <p:cNvSpPr/>
          <p:nvPr/>
        </p:nvSpPr>
        <p:spPr>
          <a:xfrm>
            <a:off x="7614858" y="16110427"/>
            <a:ext cx="674812" cy="31572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726" dirty="0"/>
              <a:t>Balanced &amp; unbalanced </a:t>
            </a:r>
          </a:p>
        </p:txBody>
      </p:sp>
      <p:sp>
        <p:nvSpPr>
          <p:cNvPr id="593" name="Rectangle 592">
            <a:extLst>
              <a:ext uri="{FF2B5EF4-FFF2-40B4-BE49-F238E27FC236}">
                <a16:creationId xmlns:a16="http://schemas.microsoft.com/office/drawing/2014/main" id="{374B46C3-671C-4178-95D0-8599F506AB9E}"/>
              </a:ext>
            </a:extLst>
          </p:cNvPr>
          <p:cNvSpPr/>
          <p:nvPr/>
        </p:nvSpPr>
        <p:spPr>
          <a:xfrm>
            <a:off x="7217243" y="16146493"/>
            <a:ext cx="558210" cy="20403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726" dirty="0"/>
              <a:t>Speed</a:t>
            </a:r>
          </a:p>
        </p:txBody>
      </p:sp>
      <p:sp>
        <p:nvSpPr>
          <p:cNvPr id="594" name="Rectangle 593">
            <a:extLst>
              <a:ext uri="{FF2B5EF4-FFF2-40B4-BE49-F238E27FC236}">
                <a16:creationId xmlns:a16="http://schemas.microsoft.com/office/drawing/2014/main" id="{126322EE-756F-4FB1-8313-2D111D4B0D47}"/>
              </a:ext>
            </a:extLst>
          </p:cNvPr>
          <p:cNvSpPr/>
          <p:nvPr/>
        </p:nvSpPr>
        <p:spPr>
          <a:xfrm>
            <a:off x="6651078" y="16120020"/>
            <a:ext cx="794025" cy="31572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726" dirty="0"/>
              <a:t>Distance-time</a:t>
            </a:r>
          </a:p>
          <a:p>
            <a:pPr algn="ctr"/>
            <a:r>
              <a:rPr lang="en-US" sz="726" dirty="0"/>
              <a:t> graphs</a:t>
            </a:r>
          </a:p>
        </p:txBody>
      </p:sp>
      <p:sp>
        <p:nvSpPr>
          <p:cNvPr id="596" name="Rectangle 595">
            <a:extLst>
              <a:ext uri="{FF2B5EF4-FFF2-40B4-BE49-F238E27FC236}">
                <a16:creationId xmlns:a16="http://schemas.microsoft.com/office/drawing/2014/main" id="{6B24DC92-7776-4263-B849-15A488A0565C}"/>
              </a:ext>
            </a:extLst>
          </p:cNvPr>
          <p:cNvSpPr/>
          <p:nvPr/>
        </p:nvSpPr>
        <p:spPr>
          <a:xfrm>
            <a:off x="6721456" y="15300384"/>
            <a:ext cx="708357" cy="20403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726" dirty="0"/>
              <a:t>Gravity</a:t>
            </a:r>
          </a:p>
        </p:txBody>
      </p:sp>
      <p:pic>
        <p:nvPicPr>
          <p:cNvPr id="597" name="Picture 596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6875997" y="16395004"/>
            <a:ext cx="426938" cy="312917"/>
          </a:xfrm>
          <a:prstGeom prst="rect">
            <a:avLst/>
          </a:prstGeom>
        </p:spPr>
      </p:pic>
      <p:pic>
        <p:nvPicPr>
          <p:cNvPr id="598" name="Picture 1"/>
          <p:cNvPicPr>
            <a:picLocks noChangeAspect="1"/>
          </p:cNvPicPr>
          <p:nvPr/>
        </p:nvPicPr>
        <p:blipFill>
          <a:blip r:embed="rId3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8649" y="16130225"/>
            <a:ext cx="701860" cy="82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9" name="Picture 1"/>
          <p:cNvPicPr>
            <a:picLocks noChangeAspect="1"/>
          </p:cNvPicPr>
          <p:nvPr/>
        </p:nvPicPr>
        <p:blipFill>
          <a:blip r:embed="rId3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7475" y="14920748"/>
            <a:ext cx="244695" cy="383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0" name="Picture 599">
            <a:extLst>
              <a:ext uri="{FF2B5EF4-FFF2-40B4-BE49-F238E27FC236}">
                <a16:creationId xmlns:a16="http://schemas.microsoft.com/office/drawing/2014/main" id="{B55FFEB4-73FA-432F-B254-E278C3251C0B}"/>
              </a:ext>
            </a:extLst>
          </p:cNvPr>
          <p:cNvPicPr>
            <a:picLocks noChangeAspect="1"/>
          </p:cNvPicPr>
          <p:nvPr/>
        </p:nvPicPr>
        <p:blipFill>
          <a:blip r:embed="rId3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6665" y="14957546"/>
            <a:ext cx="156556" cy="668924"/>
          </a:xfrm>
          <a:prstGeom prst="rect">
            <a:avLst/>
          </a:prstGeom>
        </p:spPr>
      </p:pic>
      <p:pic>
        <p:nvPicPr>
          <p:cNvPr id="601" name="Picture 600"/>
          <p:cNvPicPr>
            <a:picLocks noChangeAspect="1"/>
          </p:cNvPicPr>
          <p:nvPr/>
        </p:nvPicPr>
        <p:blipFill>
          <a:blip r:embed="rId3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4637" y="16522671"/>
            <a:ext cx="517627" cy="251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3" name="TextBox 52">
            <a:extLst>
              <a:ext uri="{FF2B5EF4-FFF2-40B4-BE49-F238E27FC236}">
                <a16:creationId xmlns:a16="http://schemas.microsoft.com/office/drawing/2014/main" id="{21AA4465-E102-4017-B577-4B7B1C2C60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52671" y="15551389"/>
            <a:ext cx="1210949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1400" b="1" dirty="0">
                <a:latin typeface="Arial" panose="020B0604020202020204" pitchFamily="34" charset="0"/>
              </a:rPr>
              <a:t>Particle model</a:t>
            </a:r>
          </a:p>
        </p:txBody>
      </p:sp>
      <p:sp>
        <p:nvSpPr>
          <p:cNvPr id="605" name="TextBox 52">
            <a:extLst>
              <a:ext uri="{FF2B5EF4-FFF2-40B4-BE49-F238E27FC236}">
                <a16:creationId xmlns:a16="http://schemas.microsoft.com/office/drawing/2014/main" id="{21AA4465-E102-4017-B577-4B7B1C2C60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7680" y="15551389"/>
            <a:ext cx="1527303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1400" b="1" dirty="0">
                <a:latin typeface="Arial" panose="020B0604020202020204" pitchFamily="34" charset="0"/>
              </a:rPr>
              <a:t>Separating mixtures</a:t>
            </a:r>
          </a:p>
        </p:txBody>
      </p:sp>
      <p:sp>
        <p:nvSpPr>
          <p:cNvPr id="607" name="Rectangle 606">
            <a:extLst>
              <a:ext uri="{FF2B5EF4-FFF2-40B4-BE49-F238E27FC236}">
                <a16:creationId xmlns:a16="http://schemas.microsoft.com/office/drawing/2014/main" id="{05556C64-8D24-4D6C-A1A0-7F127881D804}"/>
              </a:ext>
            </a:extLst>
          </p:cNvPr>
          <p:cNvSpPr/>
          <p:nvPr/>
        </p:nvSpPr>
        <p:spPr>
          <a:xfrm>
            <a:off x="6292756" y="16117844"/>
            <a:ext cx="571245" cy="42742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726" dirty="0"/>
              <a:t>The particle model</a:t>
            </a:r>
          </a:p>
        </p:txBody>
      </p:sp>
      <p:sp>
        <p:nvSpPr>
          <p:cNvPr id="672" name="Rectangle 671">
            <a:extLst>
              <a:ext uri="{FF2B5EF4-FFF2-40B4-BE49-F238E27FC236}">
                <a16:creationId xmlns:a16="http://schemas.microsoft.com/office/drawing/2014/main" id="{9FFEB710-50A8-4545-A1E2-67E7EF3C0494}"/>
              </a:ext>
            </a:extLst>
          </p:cNvPr>
          <p:cNvSpPr/>
          <p:nvPr/>
        </p:nvSpPr>
        <p:spPr>
          <a:xfrm>
            <a:off x="5983486" y="16126583"/>
            <a:ext cx="490114" cy="42742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726" dirty="0"/>
              <a:t>States of matter</a:t>
            </a:r>
          </a:p>
        </p:txBody>
      </p:sp>
      <p:sp>
        <p:nvSpPr>
          <p:cNvPr id="673" name="Rectangle 672">
            <a:extLst>
              <a:ext uri="{FF2B5EF4-FFF2-40B4-BE49-F238E27FC236}">
                <a16:creationId xmlns:a16="http://schemas.microsoft.com/office/drawing/2014/main" id="{9D879960-D2CB-491D-BAC6-E7C7A8BD1AFC}"/>
              </a:ext>
            </a:extLst>
          </p:cNvPr>
          <p:cNvSpPr/>
          <p:nvPr/>
        </p:nvSpPr>
        <p:spPr>
          <a:xfrm>
            <a:off x="5742838" y="15258865"/>
            <a:ext cx="546887" cy="31572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726" dirty="0"/>
              <a:t>Melting  freezing</a:t>
            </a:r>
          </a:p>
        </p:txBody>
      </p:sp>
      <p:sp>
        <p:nvSpPr>
          <p:cNvPr id="677" name="Rectangle 676">
            <a:extLst>
              <a:ext uri="{FF2B5EF4-FFF2-40B4-BE49-F238E27FC236}">
                <a16:creationId xmlns:a16="http://schemas.microsoft.com/office/drawing/2014/main" id="{113D01B7-C3BB-47DC-918A-3CA4455EDA94}"/>
              </a:ext>
            </a:extLst>
          </p:cNvPr>
          <p:cNvSpPr/>
          <p:nvPr/>
        </p:nvSpPr>
        <p:spPr>
          <a:xfrm>
            <a:off x="5440473" y="16154327"/>
            <a:ext cx="631192" cy="31572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726" dirty="0"/>
              <a:t>Changes of state</a:t>
            </a:r>
          </a:p>
        </p:txBody>
      </p:sp>
      <p:sp>
        <p:nvSpPr>
          <p:cNvPr id="684" name="Rectangle 683">
            <a:extLst>
              <a:ext uri="{FF2B5EF4-FFF2-40B4-BE49-F238E27FC236}">
                <a16:creationId xmlns:a16="http://schemas.microsoft.com/office/drawing/2014/main" id="{F5B4A4DF-4FCD-4DF8-B87F-638F1E8F8F70}"/>
              </a:ext>
            </a:extLst>
          </p:cNvPr>
          <p:cNvSpPr/>
          <p:nvPr/>
        </p:nvSpPr>
        <p:spPr>
          <a:xfrm>
            <a:off x="5307548" y="15321318"/>
            <a:ext cx="547146" cy="20403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726" dirty="0"/>
              <a:t>Diffusion</a:t>
            </a:r>
          </a:p>
        </p:txBody>
      </p:sp>
      <p:sp>
        <p:nvSpPr>
          <p:cNvPr id="686" name="Rectangle 685">
            <a:extLst>
              <a:ext uri="{FF2B5EF4-FFF2-40B4-BE49-F238E27FC236}">
                <a16:creationId xmlns:a16="http://schemas.microsoft.com/office/drawing/2014/main" id="{ABCDA66D-CEDB-4E15-90EF-C14B42B849C8}"/>
              </a:ext>
            </a:extLst>
          </p:cNvPr>
          <p:cNvSpPr/>
          <p:nvPr/>
        </p:nvSpPr>
        <p:spPr>
          <a:xfrm>
            <a:off x="5025546" y="16130225"/>
            <a:ext cx="537403" cy="31572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726" dirty="0"/>
              <a:t>Gas pressure</a:t>
            </a:r>
          </a:p>
        </p:txBody>
      </p:sp>
      <p:sp>
        <p:nvSpPr>
          <p:cNvPr id="687" name="Rectangle 686">
            <a:extLst>
              <a:ext uri="{FF2B5EF4-FFF2-40B4-BE49-F238E27FC236}">
                <a16:creationId xmlns:a16="http://schemas.microsoft.com/office/drawing/2014/main" id="{A5B18C48-1DA7-4948-BFD6-F2A78504A5CC}"/>
              </a:ext>
            </a:extLst>
          </p:cNvPr>
          <p:cNvSpPr/>
          <p:nvPr/>
        </p:nvSpPr>
        <p:spPr>
          <a:xfrm>
            <a:off x="4944692" y="15233001"/>
            <a:ext cx="502678" cy="31572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726" dirty="0"/>
              <a:t>Inside particles</a:t>
            </a:r>
          </a:p>
        </p:txBody>
      </p:sp>
      <p:sp>
        <p:nvSpPr>
          <p:cNvPr id="688" name="Rectangle 687">
            <a:extLst>
              <a:ext uri="{FF2B5EF4-FFF2-40B4-BE49-F238E27FC236}">
                <a16:creationId xmlns:a16="http://schemas.microsoft.com/office/drawing/2014/main" id="{ACE7EC08-4D53-4836-9207-C2F5BDCE1B90}"/>
              </a:ext>
            </a:extLst>
          </p:cNvPr>
          <p:cNvSpPr/>
          <p:nvPr/>
        </p:nvSpPr>
        <p:spPr>
          <a:xfrm>
            <a:off x="4548261" y="16098640"/>
            <a:ext cx="615609" cy="42742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726" dirty="0"/>
              <a:t>Pure substances &amp; mixtures</a:t>
            </a:r>
          </a:p>
        </p:txBody>
      </p:sp>
      <p:sp>
        <p:nvSpPr>
          <p:cNvPr id="689" name="Rectangle 688">
            <a:extLst>
              <a:ext uri="{FF2B5EF4-FFF2-40B4-BE49-F238E27FC236}">
                <a16:creationId xmlns:a16="http://schemas.microsoft.com/office/drawing/2014/main" id="{CC7720D3-6B77-4748-8479-E45BEE25D248}"/>
              </a:ext>
            </a:extLst>
          </p:cNvPr>
          <p:cNvSpPr/>
          <p:nvPr/>
        </p:nvSpPr>
        <p:spPr>
          <a:xfrm>
            <a:off x="3870080" y="16130225"/>
            <a:ext cx="951215" cy="31572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726" dirty="0"/>
              <a:t>Solutions</a:t>
            </a:r>
          </a:p>
          <a:p>
            <a:pPr algn="ctr"/>
            <a:r>
              <a:rPr lang="en-US" sz="726" dirty="0"/>
              <a:t> solubility</a:t>
            </a:r>
          </a:p>
        </p:txBody>
      </p:sp>
      <p:sp>
        <p:nvSpPr>
          <p:cNvPr id="692" name="Rectangle 691">
            <a:extLst>
              <a:ext uri="{FF2B5EF4-FFF2-40B4-BE49-F238E27FC236}">
                <a16:creationId xmlns:a16="http://schemas.microsoft.com/office/drawing/2014/main" id="{2FD44BD6-2655-40CE-9961-8329DAD88102}"/>
              </a:ext>
            </a:extLst>
          </p:cNvPr>
          <p:cNvSpPr/>
          <p:nvPr/>
        </p:nvSpPr>
        <p:spPr>
          <a:xfrm>
            <a:off x="4297209" y="15296187"/>
            <a:ext cx="709081" cy="24622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1000" dirty="0"/>
              <a:t>Filtration</a:t>
            </a:r>
          </a:p>
        </p:txBody>
      </p:sp>
      <p:sp>
        <p:nvSpPr>
          <p:cNvPr id="696" name="Rectangle 695">
            <a:extLst>
              <a:ext uri="{FF2B5EF4-FFF2-40B4-BE49-F238E27FC236}">
                <a16:creationId xmlns:a16="http://schemas.microsoft.com/office/drawing/2014/main" id="{834872B4-C49E-425C-AC7E-BA55A25BE44A}"/>
              </a:ext>
            </a:extLst>
          </p:cNvPr>
          <p:cNvSpPr/>
          <p:nvPr/>
        </p:nvSpPr>
        <p:spPr>
          <a:xfrm>
            <a:off x="3497654" y="15227697"/>
            <a:ext cx="759351" cy="31572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726" dirty="0"/>
              <a:t>Evaporation &amp; distillation</a:t>
            </a:r>
          </a:p>
        </p:txBody>
      </p:sp>
      <p:sp>
        <p:nvSpPr>
          <p:cNvPr id="697" name="Rectangle 696">
            <a:extLst>
              <a:ext uri="{FF2B5EF4-FFF2-40B4-BE49-F238E27FC236}">
                <a16:creationId xmlns:a16="http://schemas.microsoft.com/office/drawing/2014/main" id="{589EC276-5F2D-427C-827D-06780E841BFA}"/>
              </a:ext>
            </a:extLst>
          </p:cNvPr>
          <p:cNvSpPr/>
          <p:nvPr/>
        </p:nvSpPr>
        <p:spPr>
          <a:xfrm>
            <a:off x="3364265" y="16151130"/>
            <a:ext cx="865745" cy="20403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726" dirty="0"/>
              <a:t>Chromatography</a:t>
            </a:r>
          </a:p>
        </p:txBody>
      </p:sp>
      <p:sp>
        <p:nvSpPr>
          <p:cNvPr id="698" name="Rectangle 697">
            <a:extLst>
              <a:ext uri="{FF2B5EF4-FFF2-40B4-BE49-F238E27FC236}">
                <a16:creationId xmlns:a16="http://schemas.microsoft.com/office/drawing/2014/main" id="{26986D2A-8162-484A-BB6A-6FA0F10D4773}"/>
              </a:ext>
            </a:extLst>
          </p:cNvPr>
          <p:cNvSpPr/>
          <p:nvPr/>
        </p:nvSpPr>
        <p:spPr>
          <a:xfrm>
            <a:off x="6177868" y="15317321"/>
            <a:ext cx="486336" cy="20403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726" dirty="0"/>
              <a:t>Boiling</a:t>
            </a:r>
          </a:p>
        </p:txBody>
      </p:sp>
      <p:pic>
        <p:nvPicPr>
          <p:cNvPr id="699" name="Picture 698"/>
          <p:cNvPicPr>
            <a:picLocks noChangeAspect="1"/>
          </p:cNvPicPr>
          <p:nvPr/>
        </p:nvPicPr>
        <p:blipFill>
          <a:blip r:embed="rId3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1737" y="16565292"/>
            <a:ext cx="192024" cy="23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0" name="Picture 699"/>
          <p:cNvPicPr>
            <a:picLocks noChangeAspect="1"/>
          </p:cNvPicPr>
          <p:nvPr/>
        </p:nvPicPr>
        <p:blipFill>
          <a:blip r:embed="rId4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974" y="16570086"/>
            <a:ext cx="245138" cy="25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1" name="Picture 700"/>
          <p:cNvPicPr>
            <a:picLocks noChangeAspect="1"/>
          </p:cNvPicPr>
          <p:nvPr/>
        </p:nvPicPr>
        <p:blipFill>
          <a:blip r:embed="rId4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654" y="16568343"/>
            <a:ext cx="236528" cy="23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2" name="Picture 701"/>
          <p:cNvPicPr>
            <a:picLocks noChangeAspect="1"/>
          </p:cNvPicPr>
          <p:nvPr/>
        </p:nvPicPr>
        <p:blipFill>
          <a:blip r:embed="rId4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7500" y="14994296"/>
            <a:ext cx="214005" cy="283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5" name="Picture 704"/>
          <p:cNvPicPr>
            <a:picLocks noChangeAspect="1"/>
          </p:cNvPicPr>
          <p:nvPr/>
        </p:nvPicPr>
        <p:blipFill>
          <a:blip r:embed="rId4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7470" y="15009142"/>
            <a:ext cx="263349" cy="230286"/>
          </a:xfrm>
          <a:prstGeom prst="rect">
            <a:avLst/>
          </a:prstGeom>
        </p:spPr>
      </p:pic>
      <p:pic>
        <p:nvPicPr>
          <p:cNvPr id="706" name="Picture 705"/>
          <p:cNvPicPr>
            <a:picLocks noChangeAspect="1"/>
          </p:cNvPicPr>
          <p:nvPr/>
        </p:nvPicPr>
        <p:blipFill>
          <a:blip r:embed="rId4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654" y="15204020"/>
            <a:ext cx="338071" cy="122654"/>
          </a:xfrm>
          <a:prstGeom prst="rect">
            <a:avLst/>
          </a:prstGeom>
        </p:spPr>
      </p:pic>
      <p:pic>
        <p:nvPicPr>
          <p:cNvPr id="724" name="Picture 723"/>
          <p:cNvPicPr>
            <a:picLocks noChangeAspect="1"/>
          </p:cNvPicPr>
          <p:nvPr/>
        </p:nvPicPr>
        <p:blipFill>
          <a:blip r:embed="rId4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262523" y="14895678"/>
            <a:ext cx="668048" cy="325625"/>
          </a:xfrm>
          <a:prstGeom prst="rect">
            <a:avLst/>
          </a:prstGeom>
        </p:spPr>
      </p:pic>
      <p:pic>
        <p:nvPicPr>
          <p:cNvPr id="725" name="Picture 3"/>
          <p:cNvPicPr>
            <a:picLocks noChangeAspect="1"/>
          </p:cNvPicPr>
          <p:nvPr/>
        </p:nvPicPr>
        <p:blipFill>
          <a:blip r:embed="rId4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442" y="14763003"/>
            <a:ext cx="345077" cy="534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5" name="Picture 14"/>
          <p:cNvPicPr>
            <a:picLocks noChangeAspect="1"/>
          </p:cNvPicPr>
          <p:nvPr/>
        </p:nvPicPr>
        <p:blipFill>
          <a:blip r:embed="rId4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5009" y="14840791"/>
            <a:ext cx="347593" cy="377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8" name="Picture 14"/>
          <p:cNvPicPr>
            <a:picLocks noChangeAspect="1"/>
          </p:cNvPicPr>
          <p:nvPr/>
        </p:nvPicPr>
        <p:blipFill>
          <a:blip r:embed="rId4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3582" y="14706752"/>
            <a:ext cx="506306" cy="570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9" name="Picture 748"/>
          <p:cNvPicPr>
            <a:picLocks noChangeAspect="1"/>
          </p:cNvPicPr>
          <p:nvPr/>
        </p:nvPicPr>
        <p:blipFill>
          <a:blip r:embed="rId4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801" y="16426646"/>
            <a:ext cx="286866" cy="480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2" name="Picture 751">
            <a:extLst>
              <a:ext uri="{FF2B5EF4-FFF2-40B4-BE49-F238E27FC236}">
                <a16:creationId xmlns:a16="http://schemas.microsoft.com/office/drawing/2014/main" id="{B1A0E64F-A4D0-5F48-A2E3-E1A230903D06}"/>
              </a:ext>
            </a:extLst>
          </p:cNvPr>
          <p:cNvPicPr>
            <a:picLocks noChangeAspect="1"/>
          </p:cNvPicPr>
          <p:nvPr/>
        </p:nvPicPr>
        <p:blipFill>
          <a:blip r:embed="rId5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62017" y="14975066"/>
            <a:ext cx="290654" cy="225368"/>
          </a:xfrm>
          <a:prstGeom prst="rect">
            <a:avLst/>
          </a:prstGeom>
        </p:spPr>
      </p:pic>
      <p:pic>
        <p:nvPicPr>
          <p:cNvPr id="754" name="Picture 753">
            <a:extLst>
              <a:ext uri="{FF2B5EF4-FFF2-40B4-BE49-F238E27FC236}">
                <a16:creationId xmlns:a16="http://schemas.microsoft.com/office/drawing/2014/main" id="{AED27A4D-85AF-F54B-83B6-FA13E1807C4C}"/>
              </a:ext>
            </a:extLst>
          </p:cNvPr>
          <p:cNvPicPr>
            <a:picLocks noChangeAspect="1"/>
          </p:cNvPicPr>
          <p:nvPr/>
        </p:nvPicPr>
        <p:blipFill>
          <a:blip r:embed="rId5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59836" y="16526751"/>
            <a:ext cx="416029" cy="284747"/>
          </a:xfrm>
          <a:prstGeom prst="rect">
            <a:avLst/>
          </a:prstGeom>
        </p:spPr>
      </p:pic>
      <p:pic>
        <p:nvPicPr>
          <p:cNvPr id="769" name="Picture 2"/>
          <p:cNvPicPr>
            <a:picLocks noChangeAspect="1"/>
          </p:cNvPicPr>
          <p:nvPr/>
        </p:nvPicPr>
        <p:blipFill>
          <a:blip r:embed="rId5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4042" y="16393288"/>
            <a:ext cx="393920" cy="363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6" name="Picture 785"/>
          <p:cNvPicPr>
            <a:picLocks noChangeAspect="1"/>
          </p:cNvPicPr>
          <p:nvPr/>
        </p:nvPicPr>
        <p:blipFill>
          <a:blip r:embed="rId5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527758" flipV="1">
            <a:off x="3962317" y="16728350"/>
            <a:ext cx="431602" cy="240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7" name="Picture 786">
            <a:extLst>
              <a:ext uri="{FF2B5EF4-FFF2-40B4-BE49-F238E27FC236}">
                <a16:creationId xmlns:a16="http://schemas.microsoft.com/office/drawing/2014/main" id="{2C4B94A8-755C-449F-A96D-24F697CAE9C8}"/>
              </a:ext>
            </a:extLst>
          </p:cNvPr>
          <p:cNvPicPr>
            <a:picLocks noChangeAspect="1"/>
          </p:cNvPicPr>
          <p:nvPr/>
        </p:nvPicPr>
        <p:blipFill>
          <a:blip r:embed="rId5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343" y="15650096"/>
            <a:ext cx="330059" cy="616700"/>
          </a:xfrm>
          <a:prstGeom prst="rect">
            <a:avLst/>
          </a:prstGeom>
        </p:spPr>
      </p:pic>
      <p:pic>
        <p:nvPicPr>
          <p:cNvPr id="788" name="Picture 78" descr="Image result for chromatography black and white">
            <a:extLst>
              <a:ext uri="{FF2B5EF4-FFF2-40B4-BE49-F238E27FC236}">
                <a16:creationId xmlns:a16="http://schemas.microsoft.com/office/drawing/2014/main" id="{5841A252-3C2C-453D-9065-FBAC517651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47" r="29545"/>
          <a:stretch/>
        </p:blipFill>
        <p:spPr bwMode="auto">
          <a:xfrm>
            <a:off x="3611143" y="16341310"/>
            <a:ext cx="375799" cy="348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0" name="Rectangle 789">
            <a:extLst>
              <a:ext uri="{FF2B5EF4-FFF2-40B4-BE49-F238E27FC236}">
                <a16:creationId xmlns:a16="http://schemas.microsoft.com/office/drawing/2014/main" id="{23B71EFE-8976-40E6-8150-FF2473508041}"/>
              </a:ext>
            </a:extLst>
          </p:cNvPr>
          <p:cNvSpPr/>
          <p:nvPr/>
        </p:nvSpPr>
        <p:spPr>
          <a:xfrm>
            <a:off x="2610941" y="15362060"/>
            <a:ext cx="576643" cy="21544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800" dirty="0"/>
              <a:t>Muscles</a:t>
            </a:r>
          </a:p>
        </p:txBody>
      </p:sp>
      <p:sp>
        <p:nvSpPr>
          <p:cNvPr id="796" name="Rectangle 795">
            <a:extLst>
              <a:ext uri="{FF2B5EF4-FFF2-40B4-BE49-F238E27FC236}">
                <a16:creationId xmlns:a16="http://schemas.microsoft.com/office/drawing/2014/main" id="{158AAA35-ABE9-4F25-B884-DC654315AEB6}"/>
              </a:ext>
            </a:extLst>
          </p:cNvPr>
          <p:cNvSpPr/>
          <p:nvPr/>
        </p:nvSpPr>
        <p:spPr>
          <a:xfrm>
            <a:off x="1606811" y="15544264"/>
            <a:ext cx="1741676" cy="62235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A9D1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9426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564"/>
          </a:p>
        </p:txBody>
      </p:sp>
      <p:sp>
        <p:nvSpPr>
          <p:cNvPr id="474" name="TextBox 52">
            <a:extLst>
              <a:ext uri="{FF2B5EF4-FFF2-40B4-BE49-F238E27FC236}">
                <a16:creationId xmlns:a16="http://schemas.microsoft.com/office/drawing/2014/main" id="{21AA4465-E102-4017-B577-4B7B1C2C60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5709" y="15653273"/>
            <a:ext cx="1164265" cy="3077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1400" b="1" dirty="0">
                <a:latin typeface="Arial" panose="020B0604020202020204" pitchFamily="34" charset="0"/>
              </a:rPr>
              <a:t>Movement</a:t>
            </a:r>
          </a:p>
        </p:txBody>
      </p:sp>
      <p:sp>
        <p:nvSpPr>
          <p:cNvPr id="510" name="TextBox 52">
            <a:extLst>
              <a:ext uri="{FF2B5EF4-FFF2-40B4-BE49-F238E27FC236}">
                <a16:creationId xmlns:a16="http://schemas.microsoft.com/office/drawing/2014/main" id="{21AA4465-E102-4017-B577-4B7B1C2C60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9433" y="15653146"/>
            <a:ext cx="667155" cy="30777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1400" b="1" dirty="0">
                <a:latin typeface="Arial" panose="020B0604020202020204" pitchFamily="34" charset="0"/>
              </a:rPr>
              <a:t>Cells</a:t>
            </a:r>
          </a:p>
        </p:txBody>
      </p:sp>
      <p:sp>
        <p:nvSpPr>
          <p:cNvPr id="798" name="Rectangle 797">
            <a:extLst>
              <a:ext uri="{FF2B5EF4-FFF2-40B4-BE49-F238E27FC236}">
                <a16:creationId xmlns:a16="http://schemas.microsoft.com/office/drawing/2014/main" id="{85928CAA-BC7A-462A-804A-9F79B35541C2}"/>
              </a:ext>
            </a:extLst>
          </p:cNvPr>
          <p:cNvSpPr/>
          <p:nvPr/>
        </p:nvSpPr>
        <p:spPr>
          <a:xfrm>
            <a:off x="3355199" y="15444008"/>
            <a:ext cx="66899" cy="758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801" name="TextBox 52">
            <a:extLst>
              <a:ext uri="{FF2B5EF4-FFF2-40B4-BE49-F238E27FC236}">
                <a16:creationId xmlns:a16="http://schemas.microsoft.com/office/drawing/2014/main" id="{944937F2-84D2-406A-B579-1872C34354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50304" y="13571986"/>
            <a:ext cx="929605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1200" b="1" dirty="0">
                <a:latin typeface="Arial" panose="020B0604020202020204" pitchFamily="34" charset="0"/>
              </a:rPr>
              <a:t>Energy Costs</a:t>
            </a:r>
            <a:endParaRPr lang="en-US" altLang="en-US" sz="1200" b="1" dirty="0">
              <a:latin typeface="Arial" panose="020B0604020202020204" pitchFamily="34" charset="0"/>
            </a:endParaRPr>
          </a:p>
        </p:txBody>
      </p:sp>
      <p:sp>
        <p:nvSpPr>
          <p:cNvPr id="806" name="TextBox 52">
            <a:extLst>
              <a:ext uri="{FF2B5EF4-FFF2-40B4-BE49-F238E27FC236}">
                <a16:creationId xmlns:a16="http://schemas.microsoft.com/office/drawing/2014/main" id="{944937F2-84D2-406A-B579-1872C34354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1942" y="13557695"/>
            <a:ext cx="929605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1200" b="1" dirty="0">
                <a:latin typeface="Arial" panose="020B0604020202020204" pitchFamily="34" charset="0"/>
              </a:rPr>
              <a:t>Energy Transfer</a:t>
            </a:r>
            <a:endParaRPr lang="en-US" altLang="en-US" sz="1200" b="1" dirty="0">
              <a:latin typeface="Arial" panose="020B0604020202020204" pitchFamily="34" charset="0"/>
            </a:endParaRPr>
          </a:p>
        </p:txBody>
      </p:sp>
      <p:sp>
        <p:nvSpPr>
          <p:cNvPr id="808" name="Rectangle 807">
            <a:extLst>
              <a:ext uri="{FF2B5EF4-FFF2-40B4-BE49-F238E27FC236}">
                <a16:creationId xmlns:a16="http://schemas.microsoft.com/office/drawing/2014/main" id="{11E137C3-8BDB-41CB-9CAF-CE14F8AF5C00}"/>
              </a:ext>
            </a:extLst>
          </p:cNvPr>
          <p:cNvSpPr/>
          <p:nvPr/>
        </p:nvSpPr>
        <p:spPr>
          <a:xfrm>
            <a:off x="6139397" y="13161132"/>
            <a:ext cx="493331" cy="31572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726" dirty="0"/>
              <a:t>Food &amp; fuels</a:t>
            </a:r>
          </a:p>
        </p:txBody>
      </p:sp>
      <p:sp>
        <p:nvSpPr>
          <p:cNvPr id="840" name="Rectangle 839">
            <a:extLst>
              <a:ext uri="{FF2B5EF4-FFF2-40B4-BE49-F238E27FC236}">
                <a16:creationId xmlns:a16="http://schemas.microsoft.com/office/drawing/2014/main" id="{3BAB4D5E-3BC8-45F3-89CC-C77D63A9645A}"/>
              </a:ext>
            </a:extLst>
          </p:cNvPr>
          <p:cNvSpPr/>
          <p:nvPr/>
        </p:nvSpPr>
        <p:spPr>
          <a:xfrm>
            <a:off x="6528682" y="14095823"/>
            <a:ext cx="577973" cy="31572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726" dirty="0"/>
              <a:t>Energy resources</a:t>
            </a:r>
          </a:p>
        </p:txBody>
      </p:sp>
      <p:sp>
        <p:nvSpPr>
          <p:cNvPr id="842" name="Rectangle 841">
            <a:extLst>
              <a:ext uri="{FF2B5EF4-FFF2-40B4-BE49-F238E27FC236}">
                <a16:creationId xmlns:a16="http://schemas.microsoft.com/office/drawing/2014/main" id="{8F4D6262-477A-4F95-ADD4-5716AA761C7F}"/>
              </a:ext>
            </a:extLst>
          </p:cNvPr>
          <p:cNvSpPr/>
          <p:nvPr/>
        </p:nvSpPr>
        <p:spPr>
          <a:xfrm>
            <a:off x="7087849" y="14084702"/>
            <a:ext cx="543943" cy="31572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726" dirty="0"/>
              <a:t>Energy &amp; power</a:t>
            </a:r>
          </a:p>
        </p:txBody>
      </p:sp>
      <p:sp>
        <p:nvSpPr>
          <p:cNvPr id="843" name="Rectangle 842">
            <a:extLst>
              <a:ext uri="{FF2B5EF4-FFF2-40B4-BE49-F238E27FC236}">
                <a16:creationId xmlns:a16="http://schemas.microsoft.com/office/drawing/2014/main" id="{22CBD6A8-4F4D-4A44-B1C4-741DA76461B2}"/>
              </a:ext>
            </a:extLst>
          </p:cNvPr>
          <p:cNvSpPr/>
          <p:nvPr/>
        </p:nvSpPr>
        <p:spPr>
          <a:xfrm>
            <a:off x="6078035" y="14086347"/>
            <a:ext cx="543943" cy="31572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726" dirty="0"/>
              <a:t>Energy adds up </a:t>
            </a:r>
          </a:p>
        </p:txBody>
      </p:sp>
      <p:sp>
        <p:nvSpPr>
          <p:cNvPr id="846" name="Rectangle 845">
            <a:extLst>
              <a:ext uri="{FF2B5EF4-FFF2-40B4-BE49-F238E27FC236}">
                <a16:creationId xmlns:a16="http://schemas.microsoft.com/office/drawing/2014/main" id="{3B763E5C-EFBC-4ECD-AB95-47F296DC1301}"/>
              </a:ext>
            </a:extLst>
          </p:cNvPr>
          <p:cNvSpPr/>
          <p:nvPr/>
        </p:nvSpPr>
        <p:spPr>
          <a:xfrm>
            <a:off x="6854466" y="13153342"/>
            <a:ext cx="621249" cy="31572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726" dirty="0"/>
              <a:t>Energy dissipation</a:t>
            </a:r>
          </a:p>
        </p:txBody>
      </p:sp>
      <p:pic>
        <p:nvPicPr>
          <p:cNvPr id="853" name="Picture 82" descr="Image result for renewable energy clipart black and white">
            <a:extLst>
              <a:ext uri="{FF2B5EF4-FFF2-40B4-BE49-F238E27FC236}">
                <a16:creationId xmlns:a16="http://schemas.microsoft.com/office/drawing/2014/main" id="{66C55313-FDEB-4A59-A41C-99E6D1B569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1965" y="14353935"/>
            <a:ext cx="365181" cy="365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7" name="Picture 856" descr="A close up of a logo&#10;&#10;Description automatically generated">
            <a:extLst>
              <a:ext uri="{FF2B5EF4-FFF2-40B4-BE49-F238E27FC236}">
                <a16:creationId xmlns:a16="http://schemas.microsoft.com/office/drawing/2014/main" id="{48189C4F-A4DB-4571-B38A-087F65D830E1}"/>
              </a:ext>
            </a:extLst>
          </p:cNvPr>
          <p:cNvPicPr>
            <a:picLocks noChangeAspect="1"/>
          </p:cNvPicPr>
          <p:nvPr/>
        </p:nvPicPr>
        <p:blipFill>
          <a:blip r:embed="rId5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782" y="12833494"/>
            <a:ext cx="363353" cy="363353"/>
          </a:xfrm>
          <a:prstGeom prst="rect">
            <a:avLst/>
          </a:prstGeom>
        </p:spPr>
      </p:pic>
      <p:pic>
        <p:nvPicPr>
          <p:cNvPr id="858" name="Picture 857" descr="A close up of a logo&#10;&#10;Description automatically generated">
            <a:extLst>
              <a:ext uri="{FF2B5EF4-FFF2-40B4-BE49-F238E27FC236}">
                <a16:creationId xmlns:a16="http://schemas.microsoft.com/office/drawing/2014/main" id="{D7E0916E-A24E-4EA3-92E3-D82E6DCA00DE}"/>
              </a:ext>
            </a:extLst>
          </p:cNvPr>
          <p:cNvPicPr>
            <a:picLocks noChangeAspect="1"/>
          </p:cNvPicPr>
          <p:nvPr/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7291" y="12899795"/>
            <a:ext cx="283467" cy="310368"/>
          </a:xfrm>
          <a:prstGeom prst="rect">
            <a:avLst/>
          </a:prstGeom>
        </p:spPr>
      </p:pic>
      <p:pic>
        <p:nvPicPr>
          <p:cNvPr id="860" name="Picture 859">
            <a:extLst>
              <a:ext uri="{FF2B5EF4-FFF2-40B4-BE49-F238E27FC236}">
                <a16:creationId xmlns:a16="http://schemas.microsoft.com/office/drawing/2014/main" id="{C742FEAA-E9CC-4839-821F-F01D774CF989}"/>
              </a:ext>
            </a:extLst>
          </p:cNvPr>
          <p:cNvPicPr>
            <a:picLocks noChangeAspect="1"/>
          </p:cNvPicPr>
          <p:nvPr/>
        </p:nvPicPr>
        <p:blipFill>
          <a:blip r:embed="rId5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354" y="12902018"/>
            <a:ext cx="276782" cy="275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5" name="Picture 864">
            <a:extLst>
              <a:ext uri="{FF2B5EF4-FFF2-40B4-BE49-F238E27FC236}">
                <a16:creationId xmlns:a16="http://schemas.microsoft.com/office/drawing/2014/main" id="{B1CF4791-D8FF-4DAE-8BBA-316CFCC69B86}"/>
              </a:ext>
            </a:extLst>
          </p:cNvPr>
          <p:cNvPicPr>
            <a:picLocks noChangeAspect="1"/>
          </p:cNvPicPr>
          <p:nvPr/>
        </p:nvPicPr>
        <p:blipFill>
          <a:blip r:embed="rId6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1947" y="12599756"/>
            <a:ext cx="287448" cy="437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9" name="Picture 32" descr="Image result for power symbol">
            <a:extLst>
              <a:ext uri="{FF2B5EF4-FFF2-40B4-BE49-F238E27FC236}">
                <a16:creationId xmlns:a16="http://schemas.microsoft.com/office/drawing/2014/main" id="{420DA584-0C99-4D39-AA42-75E1923284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4975" y="14381897"/>
            <a:ext cx="158905" cy="19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1" name="Rectangle 870">
            <a:extLst>
              <a:ext uri="{FF2B5EF4-FFF2-40B4-BE49-F238E27FC236}">
                <a16:creationId xmlns:a16="http://schemas.microsoft.com/office/drawing/2014/main" id="{282C1CEF-332C-4B06-97F2-384644F659CC}"/>
              </a:ext>
            </a:extLst>
          </p:cNvPr>
          <p:cNvSpPr/>
          <p:nvPr/>
        </p:nvSpPr>
        <p:spPr>
          <a:xfrm rot="16200000">
            <a:off x="966059" y="13769595"/>
            <a:ext cx="68468" cy="8393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GB"/>
          </a:p>
        </p:txBody>
      </p:sp>
      <p:pic>
        <p:nvPicPr>
          <p:cNvPr id="872" name="Picture 19">
            <a:extLst>
              <a:ext uri="{FF2B5EF4-FFF2-40B4-BE49-F238E27FC236}">
                <a16:creationId xmlns:a16="http://schemas.microsoft.com/office/drawing/2014/main" id="{72027566-4DA8-465A-B6F3-04714CDCD8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74483">
            <a:off x="1388588" y="14472532"/>
            <a:ext cx="218453" cy="256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3" name="TextBox 52">
            <a:extLst>
              <a:ext uri="{FF2B5EF4-FFF2-40B4-BE49-F238E27FC236}">
                <a16:creationId xmlns:a16="http://schemas.microsoft.com/office/drawing/2014/main" id="{EA248E3F-9EDB-4297-8535-7DD10EBC68A1}"/>
              </a:ext>
            </a:extLst>
          </p:cNvPr>
          <p:cNvSpPr txBox="1">
            <a:spLocks noChangeArrowheads="1"/>
          </p:cNvSpPr>
          <p:nvPr/>
        </p:nvSpPr>
        <p:spPr bwMode="auto">
          <a:xfrm rot="1931255">
            <a:off x="389674" y="15278278"/>
            <a:ext cx="1356796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1200" b="1" dirty="0">
                <a:latin typeface="Arial" panose="020B0604020202020204" pitchFamily="34" charset="0"/>
              </a:rPr>
              <a:t>Voltage &amp; Resistance</a:t>
            </a:r>
            <a:endParaRPr lang="en-US" altLang="en-US" sz="1200" b="1" dirty="0">
              <a:latin typeface="Arial" panose="020B0604020202020204" pitchFamily="34" charset="0"/>
            </a:endParaRPr>
          </a:p>
        </p:txBody>
      </p:sp>
      <p:sp>
        <p:nvSpPr>
          <p:cNvPr id="874" name="TextBox 52">
            <a:extLst>
              <a:ext uri="{FF2B5EF4-FFF2-40B4-BE49-F238E27FC236}">
                <a16:creationId xmlns:a16="http://schemas.microsoft.com/office/drawing/2014/main" id="{EA248E3F-9EDB-4297-8535-7DD10EBC68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889" y="14540144"/>
            <a:ext cx="1149175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1200" b="1" dirty="0">
                <a:latin typeface="Arial" panose="020B0604020202020204" pitchFamily="34" charset="0"/>
              </a:rPr>
              <a:t>Current</a:t>
            </a:r>
            <a:endParaRPr lang="en-US" altLang="en-US" sz="1200" b="1" dirty="0">
              <a:latin typeface="Arial" panose="020B0604020202020204" pitchFamily="34" charset="0"/>
            </a:endParaRPr>
          </a:p>
        </p:txBody>
      </p:sp>
      <p:pic>
        <p:nvPicPr>
          <p:cNvPr id="875" name="Picture 34" descr="Image result for charging symbol">
            <a:extLst>
              <a:ext uri="{FF2B5EF4-FFF2-40B4-BE49-F238E27FC236}">
                <a16:creationId xmlns:a16="http://schemas.microsoft.com/office/drawing/2014/main" id="{C5D0BD4C-6D9F-4912-A4F7-102BFEEC87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505" y="15466381"/>
            <a:ext cx="332002" cy="332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6" name="Rectangle 875">
            <a:extLst>
              <a:ext uri="{FF2B5EF4-FFF2-40B4-BE49-F238E27FC236}">
                <a16:creationId xmlns:a16="http://schemas.microsoft.com/office/drawing/2014/main" id="{3E4E5C42-A5CD-42BE-BC7D-777CD7108FC3}"/>
              </a:ext>
            </a:extLst>
          </p:cNvPr>
          <p:cNvSpPr/>
          <p:nvPr/>
        </p:nvSpPr>
        <p:spPr>
          <a:xfrm>
            <a:off x="20015" y="14840791"/>
            <a:ext cx="590492" cy="31572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726" dirty="0"/>
              <a:t>Potential difference</a:t>
            </a:r>
          </a:p>
        </p:txBody>
      </p:sp>
      <p:sp>
        <p:nvSpPr>
          <p:cNvPr id="877" name="Rectangle 876">
            <a:extLst>
              <a:ext uri="{FF2B5EF4-FFF2-40B4-BE49-F238E27FC236}">
                <a16:creationId xmlns:a16="http://schemas.microsoft.com/office/drawing/2014/main" id="{67FDA8E8-AC1C-48CB-93A6-A5ACB7C0CE9A}"/>
              </a:ext>
            </a:extLst>
          </p:cNvPr>
          <p:cNvSpPr/>
          <p:nvPr/>
        </p:nvSpPr>
        <p:spPr>
          <a:xfrm>
            <a:off x="1199819" y="14632814"/>
            <a:ext cx="590492" cy="20403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726" dirty="0"/>
              <a:t>Resistance</a:t>
            </a:r>
          </a:p>
        </p:txBody>
      </p:sp>
      <p:sp>
        <p:nvSpPr>
          <p:cNvPr id="878" name="Rectangle 877">
            <a:extLst>
              <a:ext uri="{FF2B5EF4-FFF2-40B4-BE49-F238E27FC236}">
                <a16:creationId xmlns:a16="http://schemas.microsoft.com/office/drawing/2014/main" id="{8ACE842A-2D2B-4D55-830E-56C396899BE0}"/>
              </a:ext>
            </a:extLst>
          </p:cNvPr>
          <p:cNvSpPr/>
          <p:nvPr/>
        </p:nvSpPr>
        <p:spPr>
          <a:xfrm>
            <a:off x="733615" y="16029787"/>
            <a:ext cx="590492" cy="42742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726" dirty="0"/>
              <a:t>Series &amp; parallel circuits</a:t>
            </a:r>
          </a:p>
        </p:txBody>
      </p:sp>
      <p:sp>
        <p:nvSpPr>
          <p:cNvPr id="879" name="Rectangle 878">
            <a:extLst>
              <a:ext uri="{FF2B5EF4-FFF2-40B4-BE49-F238E27FC236}">
                <a16:creationId xmlns:a16="http://schemas.microsoft.com/office/drawing/2014/main" id="{90F188C1-A587-4689-BF3F-00F1115E7624}"/>
              </a:ext>
            </a:extLst>
          </p:cNvPr>
          <p:cNvSpPr/>
          <p:nvPr/>
        </p:nvSpPr>
        <p:spPr>
          <a:xfrm>
            <a:off x="1134295" y="15106421"/>
            <a:ext cx="590492" cy="20403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726" dirty="0"/>
              <a:t>Current</a:t>
            </a:r>
          </a:p>
        </p:txBody>
      </p:sp>
      <p:sp>
        <p:nvSpPr>
          <p:cNvPr id="880" name="Rectangle 879">
            <a:extLst>
              <a:ext uri="{FF2B5EF4-FFF2-40B4-BE49-F238E27FC236}">
                <a16:creationId xmlns:a16="http://schemas.microsoft.com/office/drawing/2014/main" id="{8496A445-71F2-4740-8751-0CBE073A7340}"/>
              </a:ext>
            </a:extLst>
          </p:cNvPr>
          <p:cNvSpPr/>
          <p:nvPr/>
        </p:nvSpPr>
        <p:spPr>
          <a:xfrm>
            <a:off x="69016" y="15203424"/>
            <a:ext cx="590492" cy="31572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726" dirty="0"/>
              <a:t>Charging up</a:t>
            </a:r>
          </a:p>
        </p:txBody>
      </p:sp>
      <p:pic>
        <p:nvPicPr>
          <p:cNvPr id="881" name="Picture 880">
            <a:extLst>
              <a:ext uri="{FF2B5EF4-FFF2-40B4-BE49-F238E27FC236}">
                <a16:creationId xmlns:a16="http://schemas.microsoft.com/office/drawing/2014/main" id="{695318B4-2672-411C-BE3F-97385E5210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878" y="14911727"/>
            <a:ext cx="387326" cy="173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2" name="Picture 40" descr="Image result for series circuit">
            <a:extLst>
              <a:ext uri="{FF2B5EF4-FFF2-40B4-BE49-F238E27FC236}">
                <a16:creationId xmlns:a16="http://schemas.microsoft.com/office/drawing/2014/main" id="{7A783523-DF5C-4E37-B946-3512249118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320" y="16512446"/>
            <a:ext cx="719003" cy="472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3" name="Picture 76" descr="Image result for parallel circuit">
            <a:extLst>
              <a:ext uri="{FF2B5EF4-FFF2-40B4-BE49-F238E27FC236}">
                <a16:creationId xmlns:a16="http://schemas.microsoft.com/office/drawing/2014/main" id="{EF9EE33C-9484-4398-8BBC-1B306558B6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17" y="16064320"/>
            <a:ext cx="630365" cy="515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4" name="Picture 82">
            <a:extLst>
              <a:ext uri="{FF2B5EF4-FFF2-40B4-BE49-F238E27FC236}">
                <a16:creationId xmlns:a16="http://schemas.microsoft.com/office/drawing/2014/main" id="{2689ABB1-7F87-41A0-91C3-B3EFDAFF62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51" y="14463835"/>
            <a:ext cx="334963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9" name="Picture 888" descr="Learning by Questions">
            <a:extLst>
              <a:ext uri="{FF2B5EF4-FFF2-40B4-BE49-F238E27FC236}">
                <a16:creationId xmlns:a16="http://schemas.microsoft.com/office/drawing/2014/main" id="{B7EE56BC-92A5-4007-A238-6E08D146C5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49" b="5324"/>
          <a:stretch/>
        </p:blipFill>
        <p:spPr bwMode="auto">
          <a:xfrm>
            <a:off x="3187992" y="14190953"/>
            <a:ext cx="575742" cy="342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0" name="Picture 889">
            <a:extLst>
              <a:ext uri="{FF2B5EF4-FFF2-40B4-BE49-F238E27FC236}">
                <a16:creationId xmlns:a16="http://schemas.microsoft.com/office/drawing/2014/main" id="{B7E3B17F-81AA-4044-8813-CA27221DF3C6}"/>
              </a:ext>
            </a:extLst>
          </p:cNvPr>
          <p:cNvPicPr>
            <a:picLocks noChangeAspect="1"/>
          </p:cNvPicPr>
          <p:nvPr/>
        </p:nvPicPr>
        <p:blipFill>
          <a:blip r:embed="rId69"/>
          <a:stretch>
            <a:fillRect/>
          </a:stretch>
        </p:blipFill>
        <p:spPr>
          <a:xfrm>
            <a:off x="2020170" y="12841807"/>
            <a:ext cx="324559" cy="356282"/>
          </a:xfrm>
          <a:prstGeom prst="rect">
            <a:avLst/>
          </a:prstGeom>
        </p:spPr>
      </p:pic>
      <p:pic>
        <p:nvPicPr>
          <p:cNvPr id="893" name="Picture 4" descr="Reaction of Metals in Acid Illustration - Twinkl">
            <a:extLst>
              <a:ext uri="{FF2B5EF4-FFF2-40B4-BE49-F238E27FC236}">
                <a16:creationId xmlns:a16="http://schemas.microsoft.com/office/drawing/2014/main" id="{8C9AE6FF-DDD2-468B-9857-95388DD558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3698" y="12807277"/>
            <a:ext cx="729543" cy="364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4" name="Google Shape;73;p15"/>
          <p:cNvPicPr preferRelativeResize="0"/>
          <p:nvPr/>
        </p:nvPicPr>
        <p:blipFill rotWithShape="1">
          <a:blip r:embed="rId71">
            <a:alphaModFix/>
          </a:blip>
          <a:srcRect r="30838"/>
          <a:stretch/>
        </p:blipFill>
        <p:spPr>
          <a:xfrm>
            <a:off x="2336656" y="14121275"/>
            <a:ext cx="326324" cy="362215"/>
          </a:xfrm>
          <a:prstGeom prst="rect">
            <a:avLst/>
          </a:prstGeom>
          <a:noFill/>
          <a:ln>
            <a:noFill/>
          </a:ln>
        </p:spPr>
      </p:pic>
      <p:sp>
        <p:nvSpPr>
          <p:cNvPr id="900" name="Rectangle 899">
            <a:extLst>
              <a:ext uri="{FF2B5EF4-FFF2-40B4-BE49-F238E27FC236}">
                <a16:creationId xmlns:a16="http://schemas.microsoft.com/office/drawing/2014/main" id="{679B825D-027D-4C03-9932-A984CAA00D22}"/>
              </a:ext>
            </a:extLst>
          </p:cNvPr>
          <p:cNvSpPr/>
          <p:nvPr/>
        </p:nvSpPr>
        <p:spPr>
          <a:xfrm>
            <a:off x="2993465" y="13152798"/>
            <a:ext cx="800145" cy="31572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726" dirty="0">
                <a:latin typeface="+mn-lt"/>
              </a:rPr>
              <a:t>Metals &amp; acids, oxygen, water</a:t>
            </a:r>
          </a:p>
        </p:txBody>
      </p:sp>
      <p:sp>
        <p:nvSpPr>
          <p:cNvPr id="902" name="Rectangle 901">
            <a:extLst>
              <a:ext uri="{FF2B5EF4-FFF2-40B4-BE49-F238E27FC236}">
                <a16:creationId xmlns:a16="http://schemas.microsoft.com/office/drawing/2014/main" id="{F1EF41EB-9E85-4B18-BB02-D5D9A95F52C6}"/>
              </a:ext>
            </a:extLst>
          </p:cNvPr>
          <p:cNvSpPr/>
          <p:nvPr/>
        </p:nvSpPr>
        <p:spPr>
          <a:xfrm>
            <a:off x="2407896" y="13222280"/>
            <a:ext cx="737134" cy="20403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726" dirty="0">
                <a:latin typeface="+mn-lt"/>
              </a:rPr>
              <a:t>Making salts</a:t>
            </a:r>
          </a:p>
        </p:txBody>
      </p:sp>
      <p:sp>
        <p:nvSpPr>
          <p:cNvPr id="903" name="Rectangle 902">
            <a:extLst>
              <a:ext uri="{FF2B5EF4-FFF2-40B4-BE49-F238E27FC236}">
                <a16:creationId xmlns:a16="http://schemas.microsoft.com/office/drawing/2014/main" id="{C44BBA0F-8F25-4CBF-8967-F86D256BC46E}"/>
              </a:ext>
            </a:extLst>
          </p:cNvPr>
          <p:cNvSpPr/>
          <p:nvPr/>
        </p:nvSpPr>
        <p:spPr>
          <a:xfrm>
            <a:off x="2599166" y="14172034"/>
            <a:ext cx="668827" cy="31572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726" dirty="0">
                <a:latin typeface="+mn-lt"/>
              </a:rPr>
              <a:t>Metals &amp; non-metals</a:t>
            </a:r>
          </a:p>
        </p:txBody>
      </p:sp>
      <p:pic>
        <p:nvPicPr>
          <p:cNvPr id="904" name="Picture 76" descr="Image result for filtration clipart black and white">
            <a:extLst>
              <a:ext uri="{FF2B5EF4-FFF2-40B4-BE49-F238E27FC236}">
                <a16:creationId xmlns:a16="http://schemas.microsoft.com/office/drawing/2014/main" id="{84921CB2-94AD-499B-9759-8F3D88D895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5342" y="12826227"/>
            <a:ext cx="346820" cy="411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3"/>
          <a:stretch>
            <a:fillRect/>
          </a:stretch>
        </p:blipFill>
        <p:spPr>
          <a:xfrm>
            <a:off x="367398" y="13234536"/>
            <a:ext cx="1623224" cy="94301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</p:pic>
      <p:pic>
        <p:nvPicPr>
          <p:cNvPr id="891" name="Picture 5"/>
          <p:cNvPicPr>
            <a:picLocks noChangeAspect="1"/>
          </p:cNvPicPr>
          <p:nvPr/>
        </p:nvPicPr>
        <p:blipFill>
          <a:blip r:embed="rId7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36871" y="12802737"/>
            <a:ext cx="1780269" cy="205820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900001" lon="10799999" rev="10799999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8" name="Rectangle 897">
            <a:extLst>
              <a:ext uri="{FF2B5EF4-FFF2-40B4-BE49-F238E27FC236}">
                <a16:creationId xmlns:a16="http://schemas.microsoft.com/office/drawing/2014/main" id="{165A9F21-7D12-4D36-AF8C-52AB13860DED}"/>
              </a:ext>
            </a:extLst>
          </p:cNvPr>
          <p:cNvSpPr/>
          <p:nvPr/>
        </p:nvSpPr>
        <p:spPr>
          <a:xfrm>
            <a:off x="1343188" y="13032223"/>
            <a:ext cx="676315" cy="42742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endParaRPr lang="en-US" sz="726" dirty="0">
              <a:latin typeface="+mn-lt"/>
            </a:endParaRPr>
          </a:p>
          <a:p>
            <a:pPr algn="ctr"/>
            <a:r>
              <a:rPr lang="en-US" sz="726" dirty="0">
                <a:latin typeface="+mn-lt"/>
              </a:rPr>
              <a:t>Acid </a:t>
            </a:r>
          </a:p>
          <a:p>
            <a:pPr algn="ctr"/>
            <a:r>
              <a:rPr lang="en-US" sz="726" dirty="0">
                <a:latin typeface="+mn-lt"/>
              </a:rPr>
              <a:t>strength</a:t>
            </a:r>
          </a:p>
        </p:txBody>
      </p:sp>
      <p:sp>
        <p:nvSpPr>
          <p:cNvPr id="899" name="Rectangle 898">
            <a:extLst>
              <a:ext uri="{FF2B5EF4-FFF2-40B4-BE49-F238E27FC236}">
                <a16:creationId xmlns:a16="http://schemas.microsoft.com/office/drawing/2014/main" id="{CA96FBBE-387A-4F48-9748-D52EDEB3F83E}"/>
              </a:ext>
            </a:extLst>
          </p:cNvPr>
          <p:cNvSpPr/>
          <p:nvPr/>
        </p:nvSpPr>
        <p:spPr>
          <a:xfrm>
            <a:off x="1810401" y="13218571"/>
            <a:ext cx="737134" cy="20403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726" dirty="0" err="1">
                <a:latin typeface="+mn-lt"/>
              </a:rPr>
              <a:t>Neutralisation</a:t>
            </a:r>
            <a:endParaRPr lang="en-US" sz="726" dirty="0">
              <a:latin typeface="+mn-lt"/>
            </a:endParaRPr>
          </a:p>
        </p:txBody>
      </p:sp>
      <p:sp>
        <p:nvSpPr>
          <p:cNvPr id="564" name="Rectangle 563">
            <a:extLst>
              <a:ext uri="{FF2B5EF4-FFF2-40B4-BE49-F238E27FC236}">
                <a16:creationId xmlns:a16="http://schemas.microsoft.com/office/drawing/2014/main" id="{85928CAA-BC7A-462A-804A-9F79B35541C2}"/>
              </a:ext>
            </a:extLst>
          </p:cNvPr>
          <p:cNvSpPr/>
          <p:nvPr/>
        </p:nvSpPr>
        <p:spPr>
          <a:xfrm>
            <a:off x="3723287" y="13428465"/>
            <a:ext cx="66899" cy="758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GB">
              <a:solidFill>
                <a:schemeClr val="tx1"/>
              </a:solidFill>
            </a:endParaRPr>
          </a:p>
        </p:txBody>
      </p:sp>
      <p:pic>
        <p:nvPicPr>
          <p:cNvPr id="912" name="Picture 148">
            <a:extLst>
              <a:ext uri="{FF2B5EF4-FFF2-40B4-BE49-F238E27FC236}">
                <a16:creationId xmlns:a16="http://schemas.microsoft.com/office/drawing/2014/main" id="{C33929BD-7134-4643-9142-D3B71F650E86}"/>
              </a:ext>
            </a:extLst>
          </p:cNvPr>
          <p:cNvPicPr>
            <a:picLocks noChangeAspect="1"/>
          </p:cNvPicPr>
          <p:nvPr/>
        </p:nvPicPr>
        <p:blipFill>
          <a:blip r:embed="rId75" cstate="hq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662"/>
          <a:stretch>
            <a:fillRect/>
          </a:stretch>
        </p:blipFill>
        <p:spPr bwMode="auto">
          <a:xfrm>
            <a:off x="4884139" y="12950115"/>
            <a:ext cx="383451" cy="20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9" name="Picture 11">
            <a:extLst>
              <a:ext uri="{FF2B5EF4-FFF2-40B4-BE49-F238E27FC236}">
                <a16:creationId xmlns:a16="http://schemas.microsoft.com/office/drawing/2014/main" id="{AE4CFAA7-B72D-4853-B613-1E21BEBAB2A2}"/>
              </a:ext>
            </a:extLst>
          </p:cNvPr>
          <p:cNvPicPr>
            <a:picLocks noChangeAspect="1"/>
          </p:cNvPicPr>
          <p:nvPr/>
        </p:nvPicPr>
        <p:blipFill>
          <a:blip r:embed="rId7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65023" y="14220640"/>
            <a:ext cx="477023" cy="354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6" name="Rectangle 925">
            <a:extLst>
              <a:ext uri="{FF2B5EF4-FFF2-40B4-BE49-F238E27FC236}">
                <a16:creationId xmlns:a16="http://schemas.microsoft.com/office/drawing/2014/main" id="{FE84AEF0-FB78-436D-883B-B76427583D81}"/>
              </a:ext>
            </a:extLst>
          </p:cNvPr>
          <p:cNvSpPr/>
          <p:nvPr/>
        </p:nvSpPr>
        <p:spPr>
          <a:xfrm>
            <a:off x="5286759" y="13021466"/>
            <a:ext cx="822556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800" dirty="0"/>
              <a:t>Continuous &amp; discontinuous</a:t>
            </a:r>
          </a:p>
          <a:p>
            <a:pPr algn="ctr"/>
            <a:r>
              <a:rPr lang="en-US" sz="800" dirty="0"/>
              <a:t>variation</a:t>
            </a:r>
          </a:p>
        </p:txBody>
      </p:sp>
      <p:sp>
        <p:nvSpPr>
          <p:cNvPr id="929" name="Rectangle 928">
            <a:extLst>
              <a:ext uri="{FF2B5EF4-FFF2-40B4-BE49-F238E27FC236}">
                <a16:creationId xmlns:a16="http://schemas.microsoft.com/office/drawing/2014/main" id="{071058B4-0A79-4776-967E-34FE91922EC4}"/>
              </a:ext>
            </a:extLst>
          </p:cNvPr>
          <p:cNvSpPr/>
          <p:nvPr/>
        </p:nvSpPr>
        <p:spPr>
          <a:xfrm>
            <a:off x="4136269" y="13139032"/>
            <a:ext cx="869371" cy="33855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800" dirty="0"/>
              <a:t>Adapting to change</a:t>
            </a:r>
          </a:p>
        </p:txBody>
      </p:sp>
      <p:sp>
        <p:nvSpPr>
          <p:cNvPr id="930" name="Rectangle 929">
            <a:extLst>
              <a:ext uri="{FF2B5EF4-FFF2-40B4-BE49-F238E27FC236}">
                <a16:creationId xmlns:a16="http://schemas.microsoft.com/office/drawing/2014/main" id="{07A394F2-5C0A-431A-B7A9-80A2452CE15B}"/>
              </a:ext>
            </a:extLst>
          </p:cNvPr>
          <p:cNvSpPr/>
          <p:nvPr/>
        </p:nvSpPr>
        <p:spPr>
          <a:xfrm>
            <a:off x="4687879" y="13226226"/>
            <a:ext cx="850162" cy="21544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800" dirty="0"/>
              <a:t>Adolescence</a:t>
            </a:r>
          </a:p>
        </p:txBody>
      </p:sp>
      <p:sp>
        <p:nvSpPr>
          <p:cNvPr id="931" name="Rectangle 930">
            <a:extLst>
              <a:ext uri="{FF2B5EF4-FFF2-40B4-BE49-F238E27FC236}">
                <a16:creationId xmlns:a16="http://schemas.microsoft.com/office/drawing/2014/main" id="{D7572FE4-C136-4F2D-BEE5-8B8B291BB329}"/>
              </a:ext>
            </a:extLst>
          </p:cNvPr>
          <p:cNvSpPr/>
          <p:nvPr/>
        </p:nvSpPr>
        <p:spPr>
          <a:xfrm>
            <a:off x="4454288" y="14075051"/>
            <a:ext cx="838492" cy="33855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800" dirty="0"/>
              <a:t>Reproductive systems</a:t>
            </a:r>
          </a:p>
        </p:txBody>
      </p:sp>
      <p:sp>
        <p:nvSpPr>
          <p:cNvPr id="932" name="Rectangle 931">
            <a:extLst>
              <a:ext uri="{FF2B5EF4-FFF2-40B4-BE49-F238E27FC236}">
                <a16:creationId xmlns:a16="http://schemas.microsoft.com/office/drawing/2014/main" id="{7CF8322F-CAC8-48CD-8883-2199CE9544E8}"/>
              </a:ext>
            </a:extLst>
          </p:cNvPr>
          <p:cNvSpPr/>
          <p:nvPr/>
        </p:nvSpPr>
        <p:spPr>
          <a:xfrm>
            <a:off x="5298065" y="14092653"/>
            <a:ext cx="768801" cy="33855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800" dirty="0" err="1"/>
              <a:t>Fertilisation</a:t>
            </a:r>
            <a:r>
              <a:rPr lang="en-US" sz="800" dirty="0">
                <a:solidFill>
                  <a:srgbClr val="0E9014"/>
                </a:solidFill>
              </a:rPr>
              <a:t> </a:t>
            </a:r>
            <a:r>
              <a:rPr lang="en-US" sz="800" dirty="0"/>
              <a:t>&amp; implantation</a:t>
            </a:r>
          </a:p>
        </p:txBody>
      </p:sp>
      <p:sp>
        <p:nvSpPr>
          <p:cNvPr id="933" name="Rectangle 932">
            <a:extLst>
              <a:ext uri="{FF2B5EF4-FFF2-40B4-BE49-F238E27FC236}">
                <a16:creationId xmlns:a16="http://schemas.microsoft.com/office/drawing/2014/main" id="{55166C24-4FF9-4929-8B39-CC01E8BB0AFB}"/>
              </a:ext>
            </a:extLst>
          </p:cNvPr>
          <p:cNvSpPr/>
          <p:nvPr/>
        </p:nvSpPr>
        <p:spPr>
          <a:xfrm>
            <a:off x="3727376" y="14073289"/>
            <a:ext cx="793321" cy="33855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800" dirty="0"/>
              <a:t>Development of a fetus</a:t>
            </a:r>
          </a:p>
        </p:txBody>
      </p:sp>
      <p:sp>
        <p:nvSpPr>
          <p:cNvPr id="934" name="Rectangle 933">
            <a:extLst>
              <a:ext uri="{FF2B5EF4-FFF2-40B4-BE49-F238E27FC236}">
                <a16:creationId xmlns:a16="http://schemas.microsoft.com/office/drawing/2014/main" id="{98FE86CA-BF9B-4C6D-9F55-FC347E0CA5B6}"/>
              </a:ext>
            </a:extLst>
          </p:cNvPr>
          <p:cNvSpPr/>
          <p:nvPr/>
        </p:nvSpPr>
        <p:spPr>
          <a:xfrm>
            <a:off x="3678311" y="13144021"/>
            <a:ext cx="808054" cy="33855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800" dirty="0"/>
              <a:t>The Menstrual cycle</a:t>
            </a:r>
          </a:p>
        </p:txBody>
      </p:sp>
      <p:pic>
        <p:nvPicPr>
          <p:cNvPr id="935" name="Picture 934"/>
          <p:cNvPicPr>
            <a:picLocks noChangeAspect="1"/>
          </p:cNvPicPr>
          <p:nvPr/>
        </p:nvPicPr>
        <p:blipFill>
          <a:blip r:embed="rId7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334" y="14369172"/>
            <a:ext cx="286569" cy="388296"/>
          </a:xfrm>
          <a:prstGeom prst="rect">
            <a:avLst/>
          </a:prstGeom>
        </p:spPr>
      </p:pic>
      <p:pic>
        <p:nvPicPr>
          <p:cNvPr id="936" name="Picture 935"/>
          <p:cNvPicPr>
            <a:picLocks noChangeAspect="1"/>
          </p:cNvPicPr>
          <p:nvPr/>
        </p:nvPicPr>
        <p:blipFill>
          <a:blip r:embed="rId7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6710" y="12867631"/>
            <a:ext cx="590537" cy="341171"/>
          </a:xfrm>
          <a:prstGeom prst="rect">
            <a:avLst/>
          </a:prstGeom>
        </p:spPr>
      </p:pic>
      <p:pic>
        <p:nvPicPr>
          <p:cNvPr id="937" name="Picture 936"/>
          <p:cNvPicPr>
            <a:picLocks noChangeAspect="1"/>
          </p:cNvPicPr>
          <p:nvPr/>
        </p:nvPicPr>
        <p:blipFill>
          <a:blip r:embed="rId79"/>
          <a:stretch>
            <a:fillRect/>
          </a:stretch>
        </p:blipFill>
        <p:spPr>
          <a:xfrm>
            <a:off x="5511645" y="12459105"/>
            <a:ext cx="341692" cy="582483"/>
          </a:xfrm>
          <a:prstGeom prst="rect">
            <a:avLst/>
          </a:prstGeom>
        </p:spPr>
      </p:pic>
      <p:sp>
        <p:nvSpPr>
          <p:cNvPr id="938" name="Oval 937"/>
          <p:cNvSpPr/>
          <p:nvPr/>
        </p:nvSpPr>
        <p:spPr>
          <a:xfrm>
            <a:off x="4376716" y="12710904"/>
            <a:ext cx="367864" cy="402272"/>
          </a:xfrm>
          <a:prstGeom prst="ellipse">
            <a:avLst/>
          </a:prstGeom>
          <a:solidFill>
            <a:srgbClr val="ACDD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905"/>
          </a:p>
        </p:txBody>
      </p:sp>
      <p:pic>
        <p:nvPicPr>
          <p:cNvPr id="939" name="Picture 5"/>
          <p:cNvPicPr>
            <a:picLocks noChangeAspect="1"/>
          </p:cNvPicPr>
          <p:nvPr/>
        </p:nvPicPr>
        <p:blipFill>
          <a:blip r:embed="rId8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2420" y="12730678"/>
            <a:ext cx="251374" cy="385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0" name="Picture 939"/>
          <p:cNvPicPr>
            <a:picLocks noChangeAspect="1"/>
          </p:cNvPicPr>
          <p:nvPr/>
        </p:nvPicPr>
        <p:blipFill>
          <a:blip r:embed="rId8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577" y="14357310"/>
            <a:ext cx="270713" cy="214660"/>
          </a:xfrm>
          <a:prstGeom prst="rect">
            <a:avLst/>
          </a:prstGeom>
        </p:spPr>
      </p:pic>
      <p:sp>
        <p:nvSpPr>
          <p:cNvPr id="941" name="Rectangle 940">
            <a:extLst>
              <a:ext uri="{FF2B5EF4-FFF2-40B4-BE49-F238E27FC236}">
                <a16:creationId xmlns:a16="http://schemas.microsoft.com/office/drawing/2014/main" id="{158AAA35-ABE9-4F25-B884-DC654315AEB6}"/>
              </a:ext>
            </a:extLst>
          </p:cNvPr>
          <p:cNvSpPr/>
          <p:nvPr/>
        </p:nvSpPr>
        <p:spPr>
          <a:xfrm>
            <a:off x="3800586" y="13463581"/>
            <a:ext cx="2211289" cy="60264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A9D1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9426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564"/>
          </a:p>
        </p:txBody>
      </p:sp>
      <p:sp>
        <p:nvSpPr>
          <p:cNvPr id="925" name="TextBox 52">
            <a:extLst>
              <a:ext uri="{FF2B5EF4-FFF2-40B4-BE49-F238E27FC236}">
                <a16:creationId xmlns:a16="http://schemas.microsoft.com/office/drawing/2014/main" id="{EA248E3F-9EDB-4297-8535-7DD10EBC68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8551" y="13527846"/>
            <a:ext cx="1187291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1200" b="1" dirty="0">
                <a:latin typeface="Arial" panose="020B0604020202020204" pitchFamily="34" charset="0"/>
              </a:rPr>
              <a:t>Human</a:t>
            </a:r>
          </a:p>
          <a:p>
            <a:pPr algn="ctr" eaLnBrk="1" hangingPunct="1"/>
            <a:r>
              <a:rPr lang="en-GB" altLang="en-US" sz="1200" b="1" dirty="0">
                <a:latin typeface="Arial" panose="020B0604020202020204" pitchFamily="34" charset="0"/>
              </a:rPr>
              <a:t>Reproduction</a:t>
            </a:r>
            <a:endParaRPr lang="en-US" altLang="en-US" sz="1200" b="1" dirty="0">
              <a:latin typeface="Arial" panose="020B0604020202020204" pitchFamily="34" charset="0"/>
            </a:endParaRPr>
          </a:p>
        </p:txBody>
      </p:sp>
      <p:sp>
        <p:nvSpPr>
          <p:cNvPr id="908" name="TextBox 52">
            <a:extLst>
              <a:ext uri="{FF2B5EF4-FFF2-40B4-BE49-F238E27FC236}">
                <a16:creationId xmlns:a16="http://schemas.microsoft.com/office/drawing/2014/main" id="{EA248E3F-9EDB-4297-8535-7DD10EBC68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8101" y="13628729"/>
            <a:ext cx="981582" cy="27699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1200" b="1" dirty="0">
                <a:latin typeface="Arial" panose="020B0604020202020204" pitchFamily="34" charset="0"/>
              </a:rPr>
              <a:t>Variation</a:t>
            </a:r>
            <a:endParaRPr lang="en-US" altLang="en-US" sz="1200" b="1" dirty="0">
              <a:latin typeface="Arial" panose="020B0604020202020204" pitchFamily="34" charset="0"/>
            </a:endParaRPr>
          </a:p>
        </p:txBody>
      </p:sp>
      <p:pic>
        <p:nvPicPr>
          <p:cNvPr id="942" name="Picture 941"/>
          <p:cNvPicPr>
            <a:picLocks noChangeAspect="1"/>
          </p:cNvPicPr>
          <p:nvPr/>
        </p:nvPicPr>
        <p:blipFill>
          <a:blip r:embed="rId8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1014" y="14124152"/>
            <a:ext cx="592835" cy="370522"/>
          </a:xfrm>
          <a:prstGeom prst="rect">
            <a:avLst/>
          </a:prstGeom>
        </p:spPr>
      </p:pic>
      <p:pic>
        <p:nvPicPr>
          <p:cNvPr id="943" name="Picture 942"/>
          <p:cNvPicPr>
            <a:picLocks noChangeAspect="1"/>
          </p:cNvPicPr>
          <p:nvPr/>
        </p:nvPicPr>
        <p:blipFill>
          <a:blip r:embed="rId8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505" y="14351350"/>
            <a:ext cx="454454" cy="318118"/>
          </a:xfrm>
          <a:prstGeom prst="rect">
            <a:avLst/>
          </a:prstGeom>
        </p:spPr>
      </p:pic>
      <p:pic>
        <p:nvPicPr>
          <p:cNvPr id="945" name="Picture 944" descr="Diagram&#10;&#10;Description automatically generated">
            <a:extLst>
              <a:ext uri="{FF2B5EF4-FFF2-40B4-BE49-F238E27FC236}">
                <a16:creationId xmlns:a16="http://schemas.microsoft.com/office/drawing/2014/main" id="{1FDF0B87-17C9-40FD-A2F3-AF8EFC584D2D}"/>
              </a:ext>
            </a:extLst>
          </p:cNvPr>
          <p:cNvPicPr>
            <a:picLocks noChangeAspect="1"/>
          </p:cNvPicPr>
          <p:nvPr/>
        </p:nvPicPr>
        <p:blipFill>
          <a:blip r:embed="rId8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9124" y="12623931"/>
            <a:ext cx="473570" cy="419485"/>
          </a:xfrm>
          <a:prstGeom prst="rect">
            <a:avLst/>
          </a:prstGeom>
        </p:spPr>
      </p:pic>
      <p:pic>
        <p:nvPicPr>
          <p:cNvPr id="947" name="Picture 946"/>
          <p:cNvPicPr>
            <a:picLocks noChangeAspect="1"/>
          </p:cNvPicPr>
          <p:nvPr/>
        </p:nvPicPr>
        <p:blipFill>
          <a:blip r:embed="rId85"/>
          <a:stretch>
            <a:fillRect/>
          </a:stretch>
        </p:blipFill>
        <p:spPr>
          <a:xfrm>
            <a:off x="9300574" y="12459508"/>
            <a:ext cx="302306" cy="224139"/>
          </a:xfrm>
          <a:prstGeom prst="rect">
            <a:avLst/>
          </a:prstGeom>
        </p:spPr>
      </p:pic>
      <p:sp>
        <p:nvSpPr>
          <p:cNvPr id="949" name="Rectangle 948">
            <a:extLst>
              <a:ext uri="{FF2B5EF4-FFF2-40B4-BE49-F238E27FC236}">
                <a16:creationId xmlns:a16="http://schemas.microsoft.com/office/drawing/2014/main" id="{B22B6936-BFE9-42CA-8E96-282818A29747}"/>
              </a:ext>
            </a:extLst>
          </p:cNvPr>
          <p:cNvSpPr/>
          <p:nvPr/>
        </p:nvSpPr>
        <p:spPr>
          <a:xfrm>
            <a:off x="7544553" y="13076596"/>
            <a:ext cx="717980" cy="31572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726" dirty="0"/>
              <a:t>Structure of the Earth</a:t>
            </a:r>
          </a:p>
        </p:txBody>
      </p:sp>
      <p:sp>
        <p:nvSpPr>
          <p:cNvPr id="950" name="Rectangle 949">
            <a:extLst>
              <a:ext uri="{FF2B5EF4-FFF2-40B4-BE49-F238E27FC236}">
                <a16:creationId xmlns:a16="http://schemas.microsoft.com/office/drawing/2014/main" id="{C029EE3B-C30B-4FD6-988E-8220E5722091}"/>
              </a:ext>
            </a:extLst>
          </p:cNvPr>
          <p:cNvSpPr/>
          <p:nvPr/>
        </p:nvSpPr>
        <p:spPr>
          <a:xfrm>
            <a:off x="7484475" y="14098159"/>
            <a:ext cx="759351" cy="31572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726" dirty="0"/>
              <a:t>Sedimentary</a:t>
            </a:r>
          </a:p>
          <a:p>
            <a:pPr algn="ctr"/>
            <a:r>
              <a:rPr lang="en-US" sz="726" dirty="0"/>
              <a:t>rocks</a:t>
            </a:r>
          </a:p>
        </p:txBody>
      </p:sp>
      <p:sp>
        <p:nvSpPr>
          <p:cNvPr id="951" name="Rectangle 950">
            <a:extLst>
              <a:ext uri="{FF2B5EF4-FFF2-40B4-BE49-F238E27FC236}">
                <a16:creationId xmlns:a16="http://schemas.microsoft.com/office/drawing/2014/main" id="{7279F133-D155-456D-8665-5066DE2731A8}"/>
              </a:ext>
            </a:extLst>
          </p:cNvPr>
          <p:cNvSpPr/>
          <p:nvPr/>
        </p:nvSpPr>
        <p:spPr>
          <a:xfrm>
            <a:off x="8352379" y="13816648"/>
            <a:ext cx="917925" cy="20403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726" dirty="0"/>
              <a:t>Metamorphic rocks</a:t>
            </a:r>
          </a:p>
        </p:txBody>
      </p:sp>
      <p:sp>
        <p:nvSpPr>
          <p:cNvPr id="953" name="Rectangle 952">
            <a:extLst>
              <a:ext uri="{FF2B5EF4-FFF2-40B4-BE49-F238E27FC236}">
                <a16:creationId xmlns:a16="http://schemas.microsoft.com/office/drawing/2014/main" id="{BC5D627F-F7A1-4378-983C-B0C76348FB52}"/>
              </a:ext>
            </a:extLst>
          </p:cNvPr>
          <p:cNvSpPr/>
          <p:nvPr/>
        </p:nvSpPr>
        <p:spPr>
          <a:xfrm>
            <a:off x="8890629" y="12639154"/>
            <a:ext cx="759351" cy="31572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726" dirty="0"/>
              <a:t>Ceramics</a:t>
            </a:r>
          </a:p>
          <a:p>
            <a:pPr algn="ctr"/>
            <a:r>
              <a:rPr lang="en-US" sz="726" dirty="0"/>
              <a:t>composites</a:t>
            </a:r>
          </a:p>
        </p:txBody>
      </p:sp>
      <p:pic>
        <p:nvPicPr>
          <p:cNvPr id="955" name="Picture 954">
            <a:extLst>
              <a:ext uri="{FF2B5EF4-FFF2-40B4-BE49-F238E27FC236}">
                <a16:creationId xmlns:a16="http://schemas.microsoft.com/office/drawing/2014/main" id="{A5B81594-6E10-4B64-BA05-B35EDB368E56}"/>
              </a:ext>
            </a:extLst>
          </p:cNvPr>
          <p:cNvPicPr>
            <a:picLocks noChangeAspect="1"/>
          </p:cNvPicPr>
          <p:nvPr/>
        </p:nvPicPr>
        <p:blipFill rotWithShape="1">
          <a:blip r:embed="rId8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462"/>
          <a:stretch/>
        </p:blipFill>
        <p:spPr>
          <a:xfrm>
            <a:off x="9021480" y="12362171"/>
            <a:ext cx="396955" cy="315727"/>
          </a:xfrm>
          <a:prstGeom prst="rect">
            <a:avLst/>
          </a:prstGeom>
        </p:spPr>
      </p:pic>
      <p:sp>
        <p:nvSpPr>
          <p:cNvPr id="956" name="Rectangle 955">
            <a:extLst>
              <a:ext uri="{FF2B5EF4-FFF2-40B4-BE49-F238E27FC236}">
                <a16:creationId xmlns:a16="http://schemas.microsoft.com/office/drawing/2014/main" id="{CCB82BCD-2EB3-4CC5-9987-1B339B6C6B15}"/>
              </a:ext>
            </a:extLst>
          </p:cNvPr>
          <p:cNvSpPr/>
          <p:nvPr/>
        </p:nvSpPr>
        <p:spPr>
          <a:xfrm>
            <a:off x="8017693" y="14018786"/>
            <a:ext cx="759351" cy="20403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726" dirty="0"/>
              <a:t>Igneous rocks</a:t>
            </a:r>
          </a:p>
        </p:txBody>
      </p:sp>
      <p:sp>
        <p:nvSpPr>
          <p:cNvPr id="957" name="TextBox 52">
            <a:extLst>
              <a:ext uri="{FF2B5EF4-FFF2-40B4-BE49-F238E27FC236}">
                <a16:creationId xmlns:a16="http://schemas.microsoft.com/office/drawing/2014/main" id="{944937F2-84D2-406A-B579-1872C34354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0521" y="12986534"/>
            <a:ext cx="1211127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1200" b="1" dirty="0">
                <a:latin typeface="Arial" panose="020B0604020202020204" pitchFamily="34" charset="0"/>
              </a:rPr>
              <a:t>Earth’s structure</a:t>
            </a:r>
            <a:endParaRPr lang="en-US" altLang="en-US" sz="1200" b="1" dirty="0">
              <a:latin typeface="Arial" panose="020B0604020202020204" pitchFamily="34" charset="0"/>
            </a:endParaRPr>
          </a:p>
        </p:txBody>
      </p:sp>
      <p:pic>
        <p:nvPicPr>
          <p:cNvPr id="958" name="Picture 111"/>
          <p:cNvPicPr>
            <a:picLocks noChangeAspect="1" noChangeArrowheads="1"/>
          </p:cNvPicPr>
          <p:nvPr/>
        </p:nvPicPr>
        <p:blipFill>
          <a:blip r:embed="rId8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9532">
            <a:off x="8593169" y="10612608"/>
            <a:ext cx="738188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9" name="TextBox 52">
            <a:extLst>
              <a:ext uri="{FF2B5EF4-FFF2-40B4-BE49-F238E27FC236}">
                <a16:creationId xmlns:a16="http://schemas.microsoft.com/office/drawing/2014/main" id="{21AA4465-E102-4017-B577-4B7B1C2C6061}"/>
              </a:ext>
            </a:extLst>
          </p:cNvPr>
          <p:cNvSpPr txBox="1">
            <a:spLocks noChangeArrowheads="1"/>
          </p:cNvSpPr>
          <p:nvPr/>
        </p:nvSpPr>
        <p:spPr bwMode="auto">
          <a:xfrm rot="2066954">
            <a:off x="8051509" y="11796407"/>
            <a:ext cx="1022959" cy="3077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1400" b="1" dirty="0">
                <a:latin typeface="Arial" panose="020B0604020202020204" pitchFamily="34" charset="0"/>
              </a:rPr>
              <a:t>Universe</a:t>
            </a:r>
          </a:p>
        </p:txBody>
      </p:sp>
      <p:pic>
        <p:nvPicPr>
          <p:cNvPr id="960" name="Picture 959">
            <a:extLst>
              <a:ext uri="{FF2B5EF4-FFF2-40B4-BE49-F238E27FC236}">
                <a16:creationId xmlns:a16="http://schemas.microsoft.com/office/drawing/2014/main" id="{C3BDCF2E-DDA1-4B9A-A24B-A9DCE3CB22C9}"/>
              </a:ext>
            </a:extLst>
          </p:cNvPr>
          <p:cNvPicPr>
            <a:picLocks noChangeAspect="1"/>
          </p:cNvPicPr>
          <p:nvPr/>
        </p:nvPicPr>
        <p:blipFill>
          <a:blip r:embed="rId8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991" y="11971395"/>
            <a:ext cx="450791" cy="450791"/>
          </a:xfrm>
          <a:prstGeom prst="rect">
            <a:avLst/>
          </a:prstGeom>
          <a:ln w="28575">
            <a:noFill/>
          </a:ln>
        </p:spPr>
      </p:pic>
      <p:pic>
        <p:nvPicPr>
          <p:cNvPr id="961" name="Picture 66"/>
          <p:cNvPicPr>
            <a:picLocks noChangeAspect="1" noChangeArrowheads="1"/>
          </p:cNvPicPr>
          <p:nvPr/>
        </p:nvPicPr>
        <p:blipFill>
          <a:blip r:embed="rId8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2263" y="11034327"/>
            <a:ext cx="489464" cy="359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" name="Picture 68"/>
          <p:cNvPicPr>
            <a:picLocks noChangeAspect="1" noChangeArrowheads="1"/>
          </p:cNvPicPr>
          <p:nvPr/>
        </p:nvPicPr>
        <p:blipFill>
          <a:blip r:embed="rId9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629" y="11494660"/>
            <a:ext cx="477837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3" name="Picture 125"/>
          <p:cNvPicPr>
            <a:picLocks noChangeAspect="1" noChangeArrowheads="1"/>
          </p:cNvPicPr>
          <p:nvPr/>
        </p:nvPicPr>
        <p:blipFill>
          <a:blip r:embed="rId9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3724" y="10735841"/>
            <a:ext cx="310667" cy="295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4" name="Rectangle 963">
            <a:extLst>
              <a:ext uri="{FF2B5EF4-FFF2-40B4-BE49-F238E27FC236}">
                <a16:creationId xmlns:a16="http://schemas.microsoft.com/office/drawing/2014/main" id="{7BBB305A-041F-4EF0-964A-C4B0C6B5AE31}"/>
              </a:ext>
            </a:extLst>
          </p:cNvPr>
          <p:cNvSpPr/>
          <p:nvPr/>
        </p:nvSpPr>
        <p:spPr>
          <a:xfrm>
            <a:off x="8401560" y="11216923"/>
            <a:ext cx="676315" cy="31572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726" dirty="0"/>
              <a:t>The </a:t>
            </a:r>
          </a:p>
          <a:p>
            <a:pPr algn="ctr"/>
            <a:r>
              <a:rPr lang="en-US" sz="726" dirty="0"/>
              <a:t>Night sky</a:t>
            </a:r>
          </a:p>
        </p:txBody>
      </p:sp>
      <p:sp>
        <p:nvSpPr>
          <p:cNvPr id="965" name="Rectangle 964">
            <a:extLst>
              <a:ext uri="{FF2B5EF4-FFF2-40B4-BE49-F238E27FC236}">
                <a16:creationId xmlns:a16="http://schemas.microsoft.com/office/drawing/2014/main" id="{907D2BDB-1E14-4224-957E-EF70F633AEF9}"/>
              </a:ext>
            </a:extLst>
          </p:cNvPr>
          <p:cNvSpPr/>
          <p:nvPr/>
        </p:nvSpPr>
        <p:spPr>
          <a:xfrm>
            <a:off x="8833491" y="11980181"/>
            <a:ext cx="676315" cy="31572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726" dirty="0"/>
              <a:t>The Solar System</a:t>
            </a:r>
          </a:p>
        </p:txBody>
      </p:sp>
      <p:sp>
        <p:nvSpPr>
          <p:cNvPr id="966" name="Rectangle 965">
            <a:extLst>
              <a:ext uri="{FF2B5EF4-FFF2-40B4-BE49-F238E27FC236}">
                <a16:creationId xmlns:a16="http://schemas.microsoft.com/office/drawing/2014/main" id="{20A76CF4-82C6-4FD1-B041-C14F4E42CC13}"/>
              </a:ext>
            </a:extLst>
          </p:cNvPr>
          <p:cNvSpPr/>
          <p:nvPr/>
        </p:nvSpPr>
        <p:spPr>
          <a:xfrm>
            <a:off x="7842398" y="12162401"/>
            <a:ext cx="676315" cy="31572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726" dirty="0"/>
              <a:t>The</a:t>
            </a:r>
          </a:p>
          <a:p>
            <a:pPr algn="ctr"/>
            <a:r>
              <a:rPr lang="en-US" sz="726" dirty="0"/>
              <a:t> Earth</a:t>
            </a:r>
          </a:p>
        </p:txBody>
      </p:sp>
      <p:sp>
        <p:nvSpPr>
          <p:cNvPr id="967" name="Rectangle 966">
            <a:extLst>
              <a:ext uri="{FF2B5EF4-FFF2-40B4-BE49-F238E27FC236}">
                <a16:creationId xmlns:a16="http://schemas.microsoft.com/office/drawing/2014/main" id="{747D9F66-C795-4B64-9825-C77970C55592}"/>
              </a:ext>
            </a:extLst>
          </p:cNvPr>
          <p:cNvSpPr/>
          <p:nvPr/>
        </p:nvSpPr>
        <p:spPr>
          <a:xfrm>
            <a:off x="8040699" y="10987840"/>
            <a:ext cx="911698" cy="31572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726" dirty="0"/>
              <a:t>The Moon &amp; Changing ideas</a:t>
            </a:r>
          </a:p>
        </p:txBody>
      </p:sp>
      <p:pic>
        <p:nvPicPr>
          <p:cNvPr id="968" name="Picture 967"/>
          <p:cNvPicPr>
            <a:picLocks noChangeAspect="1"/>
          </p:cNvPicPr>
          <p:nvPr/>
        </p:nvPicPr>
        <p:blipFill>
          <a:blip r:embed="rId9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2859" y="13236761"/>
            <a:ext cx="626876" cy="366512"/>
          </a:xfrm>
          <a:prstGeom prst="rect">
            <a:avLst/>
          </a:prstGeom>
        </p:spPr>
      </p:pic>
      <p:sp>
        <p:nvSpPr>
          <p:cNvPr id="969" name="Rectangle 968">
            <a:extLst>
              <a:ext uri="{FF2B5EF4-FFF2-40B4-BE49-F238E27FC236}">
                <a16:creationId xmlns:a16="http://schemas.microsoft.com/office/drawing/2014/main" id="{D7982A96-B5B0-4DA7-BC8D-C3479A8181C9}"/>
              </a:ext>
            </a:extLst>
          </p:cNvPr>
          <p:cNvSpPr/>
          <p:nvPr/>
        </p:nvSpPr>
        <p:spPr>
          <a:xfrm>
            <a:off x="8487935" y="13580041"/>
            <a:ext cx="1013560" cy="20403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726" dirty="0"/>
              <a:t>The Rock Cycle</a:t>
            </a:r>
          </a:p>
        </p:txBody>
      </p:sp>
      <p:sp>
        <p:nvSpPr>
          <p:cNvPr id="970" name="Rectangle 969">
            <a:extLst>
              <a:ext uri="{FF2B5EF4-FFF2-40B4-BE49-F238E27FC236}">
                <a16:creationId xmlns:a16="http://schemas.microsoft.com/office/drawing/2014/main" id="{158AAA35-ABE9-4F25-B884-DC654315AEB6}"/>
              </a:ext>
            </a:extLst>
          </p:cNvPr>
          <p:cNvSpPr/>
          <p:nvPr/>
        </p:nvSpPr>
        <p:spPr>
          <a:xfrm>
            <a:off x="7695164" y="13457523"/>
            <a:ext cx="200426" cy="62350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sp>
        <p:nvSpPr>
          <p:cNvPr id="307" name="Rectangle 306">
            <a:extLst>
              <a:ext uri="{FF2B5EF4-FFF2-40B4-BE49-F238E27FC236}">
                <a16:creationId xmlns:a16="http://schemas.microsoft.com/office/drawing/2014/main" id="{E145FC6E-E57B-4E1B-B481-4B8421906D39}"/>
              </a:ext>
            </a:extLst>
          </p:cNvPr>
          <p:cNvSpPr/>
          <p:nvPr/>
        </p:nvSpPr>
        <p:spPr>
          <a:xfrm>
            <a:off x="7968346" y="11160563"/>
            <a:ext cx="68128" cy="6606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GB">
              <a:solidFill>
                <a:schemeClr val="tx1"/>
              </a:solidFill>
            </a:endParaRPr>
          </a:p>
        </p:txBody>
      </p:sp>
      <p:pic>
        <p:nvPicPr>
          <p:cNvPr id="972" name="Picture 19">
            <a:extLst>
              <a:ext uri="{FF2B5EF4-FFF2-40B4-BE49-F238E27FC236}">
                <a16:creationId xmlns:a16="http://schemas.microsoft.com/office/drawing/2014/main" id="{72027566-4DA8-465A-B6F3-04714CDCD8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74483">
            <a:off x="1520689" y="12138608"/>
            <a:ext cx="218453" cy="256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4" name="TextBox 52">
            <a:extLst>
              <a:ext uri="{FF2B5EF4-FFF2-40B4-BE49-F238E27FC236}">
                <a16:creationId xmlns:a16="http://schemas.microsoft.com/office/drawing/2014/main" id="{EA248E3F-9EDB-4297-8535-7DD10EBC68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8552" y="11251093"/>
            <a:ext cx="1356796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1200" b="1" dirty="0">
                <a:latin typeface="Arial" panose="020B0604020202020204" pitchFamily="34" charset="0"/>
              </a:rPr>
              <a:t>Voltage &amp; Resistance</a:t>
            </a:r>
            <a:endParaRPr lang="en-US" altLang="en-US" sz="1200" b="1" dirty="0">
              <a:latin typeface="Arial" panose="020B0604020202020204" pitchFamily="34" charset="0"/>
            </a:endParaRPr>
          </a:p>
        </p:txBody>
      </p:sp>
      <p:sp>
        <p:nvSpPr>
          <p:cNvPr id="975" name="TextBox 52">
            <a:extLst>
              <a:ext uri="{FF2B5EF4-FFF2-40B4-BE49-F238E27FC236}">
                <a16:creationId xmlns:a16="http://schemas.microsoft.com/office/drawing/2014/main" id="{EA248E3F-9EDB-4297-8535-7DD10EBC68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131" y="10876150"/>
            <a:ext cx="1149175" cy="3077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1400" b="1" dirty="0">
                <a:latin typeface="Arial" panose="020B0604020202020204" pitchFamily="34" charset="0"/>
              </a:rPr>
              <a:t>Current</a:t>
            </a:r>
            <a:endParaRPr lang="en-US" altLang="en-US" sz="1400" b="1" dirty="0">
              <a:latin typeface="Arial" panose="020B0604020202020204" pitchFamily="34" charset="0"/>
            </a:endParaRPr>
          </a:p>
        </p:txBody>
      </p:sp>
      <p:pic>
        <p:nvPicPr>
          <p:cNvPr id="976" name="Picture 34" descr="Image result for charging symbol">
            <a:extLst>
              <a:ext uri="{FF2B5EF4-FFF2-40B4-BE49-F238E27FC236}">
                <a16:creationId xmlns:a16="http://schemas.microsoft.com/office/drawing/2014/main" id="{C5D0BD4C-6D9F-4912-A4F7-102BFEEC87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978" y="11624386"/>
            <a:ext cx="332002" cy="332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77" name="Rectangle 976">
            <a:extLst>
              <a:ext uri="{FF2B5EF4-FFF2-40B4-BE49-F238E27FC236}">
                <a16:creationId xmlns:a16="http://schemas.microsoft.com/office/drawing/2014/main" id="{3E4E5C42-A5CD-42BE-BC7D-777CD7108FC3}"/>
              </a:ext>
            </a:extLst>
          </p:cNvPr>
          <p:cNvSpPr/>
          <p:nvPr/>
        </p:nvSpPr>
        <p:spPr>
          <a:xfrm>
            <a:off x="2524394" y="10867274"/>
            <a:ext cx="590492" cy="31572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726" dirty="0"/>
              <a:t>Potential difference</a:t>
            </a:r>
          </a:p>
        </p:txBody>
      </p:sp>
      <p:sp>
        <p:nvSpPr>
          <p:cNvPr id="978" name="Rectangle 977">
            <a:extLst>
              <a:ext uri="{FF2B5EF4-FFF2-40B4-BE49-F238E27FC236}">
                <a16:creationId xmlns:a16="http://schemas.microsoft.com/office/drawing/2014/main" id="{67FDA8E8-AC1C-48CB-93A6-A5ACB7C0CE9A}"/>
              </a:ext>
            </a:extLst>
          </p:cNvPr>
          <p:cNvSpPr/>
          <p:nvPr/>
        </p:nvSpPr>
        <p:spPr>
          <a:xfrm>
            <a:off x="1347802" y="11752324"/>
            <a:ext cx="590492" cy="20403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726" dirty="0"/>
              <a:t>Resistance</a:t>
            </a:r>
          </a:p>
        </p:txBody>
      </p:sp>
      <p:sp>
        <p:nvSpPr>
          <p:cNvPr id="979" name="Rectangle 978">
            <a:extLst>
              <a:ext uri="{FF2B5EF4-FFF2-40B4-BE49-F238E27FC236}">
                <a16:creationId xmlns:a16="http://schemas.microsoft.com/office/drawing/2014/main" id="{8ACE842A-2D2B-4D55-830E-56C396899BE0}"/>
              </a:ext>
            </a:extLst>
          </p:cNvPr>
          <p:cNvSpPr/>
          <p:nvPr/>
        </p:nvSpPr>
        <p:spPr>
          <a:xfrm>
            <a:off x="2469604" y="11806273"/>
            <a:ext cx="590492" cy="42742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726" dirty="0"/>
              <a:t>Series &amp; parallel circuits</a:t>
            </a:r>
          </a:p>
        </p:txBody>
      </p:sp>
      <p:sp>
        <p:nvSpPr>
          <p:cNvPr id="980" name="Rectangle 979">
            <a:extLst>
              <a:ext uri="{FF2B5EF4-FFF2-40B4-BE49-F238E27FC236}">
                <a16:creationId xmlns:a16="http://schemas.microsoft.com/office/drawing/2014/main" id="{90F188C1-A587-4689-BF3F-00F1115E7624}"/>
              </a:ext>
            </a:extLst>
          </p:cNvPr>
          <p:cNvSpPr/>
          <p:nvPr/>
        </p:nvSpPr>
        <p:spPr>
          <a:xfrm>
            <a:off x="1790681" y="10897729"/>
            <a:ext cx="590492" cy="20403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726" dirty="0"/>
              <a:t>Current</a:t>
            </a:r>
          </a:p>
        </p:txBody>
      </p:sp>
      <p:sp>
        <p:nvSpPr>
          <p:cNvPr id="981" name="Rectangle 980">
            <a:extLst>
              <a:ext uri="{FF2B5EF4-FFF2-40B4-BE49-F238E27FC236}">
                <a16:creationId xmlns:a16="http://schemas.microsoft.com/office/drawing/2014/main" id="{8496A445-71F2-4740-8751-0CBE073A7340}"/>
              </a:ext>
            </a:extLst>
          </p:cNvPr>
          <p:cNvSpPr/>
          <p:nvPr/>
        </p:nvSpPr>
        <p:spPr>
          <a:xfrm>
            <a:off x="543803" y="11168757"/>
            <a:ext cx="590492" cy="31572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726" dirty="0"/>
              <a:t>Charging up</a:t>
            </a:r>
          </a:p>
        </p:txBody>
      </p:sp>
      <p:pic>
        <p:nvPicPr>
          <p:cNvPr id="982" name="Picture 981">
            <a:extLst>
              <a:ext uri="{FF2B5EF4-FFF2-40B4-BE49-F238E27FC236}">
                <a16:creationId xmlns:a16="http://schemas.microsoft.com/office/drawing/2014/main" id="{695318B4-2672-411C-BE3F-97385E5210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607" y="10656076"/>
            <a:ext cx="524584" cy="235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" name="Picture 40" descr="Image result for series circuit">
            <a:extLst>
              <a:ext uri="{FF2B5EF4-FFF2-40B4-BE49-F238E27FC236}">
                <a16:creationId xmlns:a16="http://schemas.microsoft.com/office/drawing/2014/main" id="{7A783523-DF5C-4E37-B946-3512249118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0848" y="12182130"/>
            <a:ext cx="509722" cy="334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4" name="Picture 76" descr="Image result for parallel circuit">
            <a:extLst>
              <a:ext uri="{FF2B5EF4-FFF2-40B4-BE49-F238E27FC236}">
                <a16:creationId xmlns:a16="http://schemas.microsoft.com/office/drawing/2014/main" id="{EF9EE33C-9484-4398-8BBC-1B306558B6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3387" y="11840806"/>
            <a:ext cx="452984" cy="370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5" name="Picture 82">
            <a:extLst>
              <a:ext uri="{FF2B5EF4-FFF2-40B4-BE49-F238E27FC236}">
                <a16:creationId xmlns:a16="http://schemas.microsoft.com/office/drawing/2014/main" id="{2689ABB1-7F87-41A0-91C3-B3EFDAFF62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6830" y="10490318"/>
            <a:ext cx="334963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6" name="Picture 15">
            <a:extLst>
              <a:ext uri="{FF2B5EF4-FFF2-40B4-BE49-F238E27FC236}">
                <a16:creationId xmlns:a16="http://schemas.microsoft.com/office/drawing/2014/main" id="{4CFEE872-CE91-4F94-8EBA-8C9688F810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898" y="11915825"/>
            <a:ext cx="233248" cy="241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9" name="Picture 988"/>
          <p:cNvPicPr>
            <a:picLocks noChangeAspect="1"/>
          </p:cNvPicPr>
          <p:nvPr/>
        </p:nvPicPr>
        <p:blipFill>
          <a:blip r:embed="rId9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133" y="12072714"/>
            <a:ext cx="824259" cy="246508"/>
          </a:xfrm>
          <a:prstGeom prst="rect">
            <a:avLst/>
          </a:prstGeom>
        </p:spPr>
      </p:pic>
      <p:pic>
        <p:nvPicPr>
          <p:cNvPr id="990" name="Picture 989"/>
          <p:cNvPicPr>
            <a:picLocks noChangeAspect="1"/>
          </p:cNvPicPr>
          <p:nvPr/>
        </p:nvPicPr>
        <p:blipFill>
          <a:blip r:embed="rId9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759" y="10703883"/>
            <a:ext cx="320007" cy="367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1" name="Picture 10"/>
          <p:cNvPicPr>
            <a:picLocks noChangeAspect="1"/>
          </p:cNvPicPr>
          <p:nvPr/>
        </p:nvPicPr>
        <p:blipFill>
          <a:blip r:embed="rId9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8006" y="10481967"/>
            <a:ext cx="369063" cy="62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2" name="Picture 1"/>
          <p:cNvPicPr>
            <a:picLocks noChangeAspect="1"/>
          </p:cNvPicPr>
          <p:nvPr/>
        </p:nvPicPr>
        <p:blipFill>
          <a:blip r:embed="rId9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8658" y="10401356"/>
            <a:ext cx="706700" cy="49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3" name="Rectangle 992">
            <a:extLst>
              <a:ext uri="{FF2B5EF4-FFF2-40B4-BE49-F238E27FC236}">
                <a16:creationId xmlns:a16="http://schemas.microsoft.com/office/drawing/2014/main" id="{DB98C37B-4E1D-46D3-983B-BB8744A93CDE}"/>
              </a:ext>
            </a:extLst>
          </p:cNvPr>
          <p:cNvSpPr/>
          <p:nvPr/>
        </p:nvSpPr>
        <p:spPr>
          <a:xfrm>
            <a:off x="4693813" y="11758288"/>
            <a:ext cx="716559" cy="33855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800" dirty="0"/>
              <a:t>Food chains &amp; webs</a:t>
            </a:r>
          </a:p>
        </p:txBody>
      </p:sp>
      <p:sp>
        <p:nvSpPr>
          <p:cNvPr id="994" name="Rectangle 993">
            <a:extLst>
              <a:ext uri="{FF2B5EF4-FFF2-40B4-BE49-F238E27FC236}">
                <a16:creationId xmlns:a16="http://schemas.microsoft.com/office/drawing/2014/main" id="{F24BA8F8-5FCC-4E10-9023-B74802F559F6}"/>
              </a:ext>
            </a:extLst>
          </p:cNvPr>
          <p:cNvSpPr/>
          <p:nvPr/>
        </p:nvSpPr>
        <p:spPr>
          <a:xfrm>
            <a:off x="3084011" y="11746372"/>
            <a:ext cx="906331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800" dirty="0"/>
              <a:t>Disruptions to food chains &amp; webs</a:t>
            </a:r>
          </a:p>
        </p:txBody>
      </p:sp>
      <p:sp>
        <p:nvSpPr>
          <p:cNvPr id="995" name="Rectangle 994">
            <a:extLst>
              <a:ext uri="{FF2B5EF4-FFF2-40B4-BE49-F238E27FC236}">
                <a16:creationId xmlns:a16="http://schemas.microsoft.com/office/drawing/2014/main" id="{613C18D0-5CEB-40D2-B14C-117EFF42A84D}"/>
              </a:ext>
            </a:extLst>
          </p:cNvPr>
          <p:cNvSpPr/>
          <p:nvPr/>
        </p:nvSpPr>
        <p:spPr>
          <a:xfrm>
            <a:off x="4043650" y="11760456"/>
            <a:ext cx="716663" cy="21544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800" dirty="0"/>
              <a:t>Competition</a:t>
            </a:r>
          </a:p>
        </p:txBody>
      </p:sp>
      <p:sp>
        <p:nvSpPr>
          <p:cNvPr id="996" name="Rectangle 995">
            <a:extLst>
              <a:ext uri="{FF2B5EF4-FFF2-40B4-BE49-F238E27FC236}">
                <a16:creationId xmlns:a16="http://schemas.microsoft.com/office/drawing/2014/main" id="{9D456893-06EA-4AC2-A358-E5A5C889E124}"/>
              </a:ext>
            </a:extLst>
          </p:cNvPr>
          <p:cNvSpPr/>
          <p:nvPr/>
        </p:nvSpPr>
        <p:spPr>
          <a:xfrm>
            <a:off x="3764137" y="10889806"/>
            <a:ext cx="640767" cy="33855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800" dirty="0"/>
              <a:t>Flowers &amp; Pollination</a:t>
            </a:r>
          </a:p>
        </p:txBody>
      </p:sp>
      <p:sp>
        <p:nvSpPr>
          <p:cNvPr id="997" name="Rectangle 996">
            <a:extLst>
              <a:ext uri="{FF2B5EF4-FFF2-40B4-BE49-F238E27FC236}">
                <a16:creationId xmlns:a16="http://schemas.microsoft.com/office/drawing/2014/main" id="{616C8981-6E44-422B-9C1B-551F60CC1C0C}"/>
              </a:ext>
            </a:extLst>
          </p:cNvPr>
          <p:cNvSpPr/>
          <p:nvPr/>
        </p:nvSpPr>
        <p:spPr>
          <a:xfrm>
            <a:off x="4449504" y="10847584"/>
            <a:ext cx="772721" cy="33855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800" dirty="0" err="1"/>
              <a:t>Fertilisation</a:t>
            </a:r>
            <a:r>
              <a:rPr lang="en-US" sz="800" dirty="0"/>
              <a:t> &amp; Germination</a:t>
            </a:r>
          </a:p>
        </p:txBody>
      </p:sp>
      <p:pic>
        <p:nvPicPr>
          <p:cNvPr id="999" name="Graphic 58" descr="Tiger">
            <a:extLst>
              <a:ext uri="{FF2B5EF4-FFF2-40B4-BE49-F238E27FC236}">
                <a16:creationId xmlns:a16="http://schemas.microsoft.com/office/drawing/2014/main" id="{8F4D8444-C9ED-4AE5-B259-3A42415CF61D}"/>
              </a:ext>
            </a:extLst>
          </p:cNvPr>
          <p:cNvPicPr>
            <a:picLocks noChangeAspect="1"/>
          </p:cNvPicPr>
          <p:nvPr/>
        </p:nvPicPr>
        <p:blipFill>
          <a:blip r:embed="rId9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3698" y="11945027"/>
            <a:ext cx="277672" cy="27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0" name="Graphic 58" descr="Tiger">
            <a:extLst>
              <a:ext uri="{FF2B5EF4-FFF2-40B4-BE49-F238E27FC236}">
                <a16:creationId xmlns:a16="http://schemas.microsoft.com/office/drawing/2014/main" id="{8F4D8444-C9ED-4AE5-B259-3A42415CF61D}"/>
              </a:ext>
            </a:extLst>
          </p:cNvPr>
          <p:cNvPicPr>
            <a:picLocks noChangeAspect="1"/>
          </p:cNvPicPr>
          <p:nvPr/>
        </p:nvPicPr>
        <p:blipFill>
          <a:blip r:embed="rId10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315543" y="12082384"/>
            <a:ext cx="275939" cy="303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5" name="Picture 518">
            <a:extLst>
              <a:ext uri="{FF2B5EF4-FFF2-40B4-BE49-F238E27FC236}">
                <a16:creationId xmlns:a16="http://schemas.microsoft.com/office/drawing/2014/main" id="{058E4306-185B-44BE-94C4-31B39F510579}"/>
              </a:ext>
            </a:extLst>
          </p:cNvPr>
          <p:cNvPicPr>
            <a:picLocks noChangeAspect="1"/>
          </p:cNvPicPr>
          <p:nvPr/>
        </p:nvPicPr>
        <p:blipFill>
          <a:blip r:embed="rId101" cstate="hq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0703" y="10257319"/>
            <a:ext cx="180872" cy="25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7" name="Rectangle 1006">
            <a:extLst>
              <a:ext uri="{FF2B5EF4-FFF2-40B4-BE49-F238E27FC236}">
                <a16:creationId xmlns:a16="http://schemas.microsoft.com/office/drawing/2014/main" id="{158AAA35-ABE9-4F25-B884-DC654315AEB6}"/>
              </a:ext>
            </a:extLst>
          </p:cNvPr>
          <p:cNvSpPr/>
          <p:nvPr/>
        </p:nvSpPr>
        <p:spPr>
          <a:xfrm>
            <a:off x="3210810" y="11183928"/>
            <a:ext cx="2122405" cy="60264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A9D1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9426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564"/>
          </a:p>
        </p:txBody>
      </p:sp>
      <p:sp>
        <p:nvSpPr>
          <p:cNvPr id="988" name="TextBox 52">
            <a:extLst>
              <a:ext uri="{FF2B5EF4-FFF2-40B4-BE49-F238E27FC236}">
                <a16:creationId xmlns:a16="http://schemas.microsoft.com/office/drawing/2014/main" id="{944937F2-84D2-406A-B579-1872C34354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7853" y="11445389"/>
            <a:ext cx="1458657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1200" b="1" dirty="0">
                <a:latin typeface="Arial" panose="020B0604020202020204" pitchFamily="34" charset="0"/>
              </a:rPr>
              <a:t>Interdependence</a:t>
            </a:r>
            <a:endParaRPr lang="en-US" altLang="en-US" sz="1200" b="1" dirty="0">
              <a:latin typeface="Arial" panose="020B0604020202020204" pitchFamily="34" charset="0"/>
            </a:endParaRPr>
          </a:p>
        </p:txBody>
      </p:sp>
      <p:sp>
        <p:nvSpPr>
          <p:cNvPr id="1001" name="TextBox 52">
            <a:extLst>
              <a:ext uri="{FF2B5EF4-FFF2-40B4-BE49-F238E27FC236}">
                <a16:creationId xmlns:a16="http://schemas.microsoft.com/office/drawing/2014/main" id="{EA248E3F-9EDB-4297-8535-7DD10EBC68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1155" y="11233430"/>
            <a:ext cx="127854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1200" b="1" dirty="0">
                <a:latin typeface="Arial" panose="020B0604020202020204" pitchFamily="34" charset="0"/>
              </a:rPr>
              <a:t>Reproduction</a:t>
            </a:r>
            <a:endParaRPr lang="en-US" altLang="en-US" sz="1200" b="1" dirty="0">
              <a:latin typeface="Arial" panose="020B0604020202020204" pitchFamily="34" charset="0"/>
            </a:endParaRPr>
          </a:p>
        </p:txBody>
      </p:sp>
      <p:pic>
        <p:nvPicPr>
          <p:cNvPr id="1008" name="Picture 1007">
            <a:extLst>
              <a:ext uri="{FF2B5EF4-FFF2-40B4-BE49-F238E27FC236}">
                <a16:creationId xmlns:a16="http://schemas.microsoft.com/office/drawing/2014/main" id="{B7E3B17F-81AA-4044-8813-CA27221DF3C6}"/>
              </a:ext>
            </a:extLst>
          </p:cNvPr>
          <p:cNvPicPr>
            <a:picLocks noChangeAspect="1"/>
          </p:cNvPicPr>
          <p:nvPr/>
        </p:nvPicPr>
        <p:blipFill>
          <a:blip r:embed="rId69"/>
          <a:stretch>
            <a:fillRect/>
          </a:stretch>
        </p:blipFill>
        <p:spPr>
          <a:xfrm>
            <a:off x="3847539" y="10655933"/>
            <a:ext cx="170584" cy="187257"/>
          </a:xfrm>
          <a:prstGeom prst="rect">
            <a:avLst/>
          </a:prstGeom>
        </p:spPr>
      </p:pic>
      <p:sp>
        <p:nvSpPr>
          <p:cNvPr id="1009" name="Rectangle 1008">
            <a:extLst>
              <a:ext uri="{FF2B5EF4-FFF2-40B4-BE49-F238E27FC236}">
                <a16:creationId xmlns:a16="http://schemas.microsoft.com/office/drawing/2014/main" id="{657054E0-5F09-4FF4-AD26-6BAAA50C22F1}"/>
              </a:ext>
            </a:extLst>
          </p:cNvPr>
          <p:cNvSpPr/>
          <p:nvPr/>
        </p:nvSpPr>
        <p:spPr>
          <a:xfrm>
            <a:off x="3216750" y="10878810"/>
            <a:ext cx="709831" cy="33855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800" dirty="0"/>
              <a:t>Seed dispersal</a:t>
            </a:r>
          </a:p>
        </p:txBody>
      </p:sp>
      <p:pic>
        <p:nvPicPr>
          <p:cNvPr id="1011" name="Picture 518">
            <a:extLst>
              <a:ext uri="{FF2B5EF4-FFF2-40B4-BE49-F238E27FC236}">
                <a16:creationId xmlns:a16="http://schemas.microsoft.com/office/drawing/2014/main" id="{058E4306-185B-44BE-94C4-31B39F510579}"/>
              </a:ext>
            </a:extLst>
          </p:cNvPr>
          <p:cNvPicPr>
            <a:picLocks noChangeAspect="1"/>
          </p:cNvPicPr>
          <p:nvPr/>
        </p:nvPicPr>
        <p:blipFill>
          <a:blip r:embed="rId101" cstate="hq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974" y="10355999"/>
            <a:ext cx="180872" cy="25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2" name="Picture 519">
            <a:extLst>
              <a:ext uri="{FF2B5EF4-FFF2-40B4-BE49-F238E27FC236}">
                <a16:creationId xmlns:a16="http://schemas.microsoft.com/office/drawing/2014/main" id="{22E1EFCE-4478-44B9-8442-F2D74D0EA601}"/>
              </a:ext>
            </a:extLst>
          </p:cNvPr>
          <p:cNvPicPr>
            <a:picLocks noChangeAspect="1"/>
          </p:cNvPicPr>
          <p:nvPr/>
        </p:nvPicPr>
        <p:blipFill>
          <a:blip r:embed="rId102" cstate="hq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765" y="10658790"/>
            <a:ext cx="153223" cy="211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4" name="Picture 1013">
            <a:extLst>
              <a:ext uri="{FF2B5EF4-FFF2-40B4-BE49-F238E27FC236}">
                <a16:creationId xmlns:a16="http://schemas.microsoft.com/office/drawing/2014/main" id="{46C1D961-C09A-42A2-8DA5-922EF615BAF3}"/>
              </a:ext>
            </a:extLst>
          </p:cNvPr>
          <p:cNvPicPr>
            <a:picLocks noChangeAspect="1"/>
          </p:cNvPicPr>
          <p:nvPr/>
        </p:nvPicPr>
        <p:blipFill>
          <a:blip r:embed="rId103"/>
          <a:stretch>
            <a:fillRect/>
          </a:stretch>
        </p:blipFill>
        <p:spPr>
          <a:xfrm>
            <a:off x="6124200" y="10696508"/>
            <a:ext cx="441314" cy="217702"/>
          </a:xfrm>
          <a:prstGeom prst="rect">
            <a:avLst/>
          </a:prstGeom>
        </p:spPr>
      </p:pic>
      <p:pic>
        <p:nvPicPr>
          <p:cNvPr id="1015" name="Picture 60"/>
          <p:cNvPicPr>
            <a:picLocks noChangeAspect="1" noChangeArrowheads="1"/>
          </p:cNvPicPr>
          <p:nvPr/>
        </p:nvPicPr>
        <p:blipFill>
          <a:blip r:embed="rId10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5868" y="11974296"/>
            <a:ext cx="31273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6" name="Picture 62"/>
          <p:cNvPicPr>
            <a:picLocks noChangeAspect="1" noChangeArrowheads="1"/>
          </p:cNvPicPr>
          <p:nvPr/>
        </p:nvPicPr>
        <p:blipFill>
          <a:blip r:embed="rId10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3106">
            <a:off x="6765718" y="10511154"/>
            <a:ext cx="235065" cy="26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7" name="TextBox 52">
            <a:extLst>
              <a:ext uri="{FF2B5EF4-FFF2-40B4-BE49-F238E27FC236}">
                <a16:creationId xmlns:a16="http://schemas.microsoft.com/office/drawing/2014/main" id="{944937F2-84D2-406A-B579-1872C34354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0167" y="11311207"/>
            <a:ext cx="1009663" cy="3077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1400" b="1" dirty="0">
                <a:latin typeface="Arial" panose="020B0604020202020204" pitchFamily="34" charset="0"/>
              </a:rPr>
              <a:t>Sound</a:t>
            </a:r>
            <a:endParaRPr lang="en-US" altLang="en-US" sz="1400" b="1" dirty="0">
              <a:latin typeface="Arial" panose="020B0604020202020204" pitchFamily="34" charset="0"/>
            </a:endParaRPr>
          </a:p>
        </p:txBody>
      </p:sp>
      <p:sp>
        <p:nvSpPr>
          <p:cNvPr id="1018" name="TextBox 52">
            <a:extLst>
              <a:ext uri="{FF2B5EF4-FFF2-40B4-BE49-F238E27FC236}">
                <a16:creationId xmlns:a16="http://schemas.microsoft.com/office/drawing/2014/main" id="{944937F2-84D2-406A-B579-1872C34354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1250" y="11330319"/>
            <a:ext cx="929605" cy="3077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1400" b="1" dirty="0">
                <a:latin typeface="Arial" panose="020B0604020202020204" pitchFamily="34" charset="0"/>
              </a:rPr>
              <a:t>Light</a:t>
            </a:r>
            <a:endParaRPr lang="en-US" altLang="en-US" sz="1400" b="1" dirty="0">
              <a:latin typeface="Arial" panose="020B0604020202020204" pitchFamily="34" charset="0"/>
            </a:endParaRPr>
          </a:p>
        </p:txBody>
      </p:sp>
      <p:sp>
        <p:nvSpPr>
          <p:cNvPr id="1019" name="Rectangle 1018">
            <a:extLst>
              <a:ext uri="{FF2B5EF4-FFF2-40B4-BE49-F238E27FC236}">
                <a16:creationId xmlns:a16="http://schemas.microsoft.com/office/drawing/2014/main" id="{1BE6CF0C-5E59-4331-95B0-B3F60C3D3BAF}"/>
              </a:ext>
            </a:extLst>
          </p:cNvPr>
          <p:cNvSpPr/>
          <p:nvPr/>
        </p:nvSpPr>
        <p:spPr>
          <a:xfrm>
            <a:off x="5901680" y="10959099"/>
            <a:ext cx="862872" cy="20960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762" dirty="0"/>
              <a:t>Light</a:t>
            </a:r>
          </a:p>
        </p:txBody>
      </p:sp>
      <p:sp>
        <p:nvSpPr>
          <p:cNvPr id="1020" name="Rectangle 1019">
            <a:extLst>
              <a:ext uri="{FF2B5EF4-FFF2-40B4-BE49-F238E27FC236}">
                <a16:creationId xmlns:a16="http://schemas.microsoft.com/office/drawing/2014/main" id="{895BAC56-25BA-44F6-822B-2ABC9F7FBEE2}"/>
              </a:ext>
            </a:extLst>
          </p:cNvPr>
          <p:cNvSpPr/>
          <p:nvPr/>
        </p:nvSpPr>
        <p:spPr>
          <a:xfrm>
            <a:off x="6252013" y="11794667"/>
            <a:ext cx="862872" cy="20960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762" dirty="0"/>
              <a:t>Reflection</a:t>
            </a:r>
          </a:p>
        </p:txBody>
      </p:sp>
      <p:sp>
        <p:nvSpPr>
          <p:cNvPr id="1021" name="Rectangle 1020">
            <a:extLst>
              <a:ext uri="{FF2B5EF4-FFF2-40B4-BE49-F238E27FC236}">
                <a16:creationId xmlns:a16="http://schemas.microsoft.com/office/drawing/2014/main" id="{EA4D7E9E-98AD-4DB5-8357-0946C571AFBB}"/>
              </a:ext>
            </a:extLst>
          </p:cNvPr>
          <p:cNvSpPr/>
          <p:nvPr/>
        </p:nvSpPr>
        <p:spPr>
          <a:xfrm>
            <a:off x="5498551" y="11754962"/>
            <a:ext cx="795945" cy="20960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762" dirty="0"/>
              <a:t>Refraction</a:t>
            </a:r>
          </a:p>
        </p:txBody>
      </p:sp>
      <p:sp>
        <p:nvSpPr>
          <p:cNvPr id="1022" name="Rectangle 1021">
            <a:extLst>
              <a:ext uri="{FF2B5EF4-FFF2-40B4-BE49-F238E27FC236}">
                <a16:creationId xmlns:a16="http://schemas.microsoft.com/office/drawing/2014/main" id="{3F895294-F57C-49E3-A9E4-054F9BBCE9DF}"/>
              </a:ext>
            </a:extLst>
          </p:cNvPr>
          <p:cNvSpPr/>
          <p:nvPr/>
        </p:nvSpPr>
        <p:spPr>
          <a:xfrm>
            <a:off x="5276429" y="10860349"/>
            <a:ext cx="571290" cy="32688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762" dirty="0"/>
              <a:t>The eye &amp; vision</a:t>
            </a:r>
          </a:p>
        </p:txBody>
      </p:sp>
      <p:pic>
        <p:nvPicPr>
          <p:cNvPr id="1023" name="Picture 2">
            <a:extLst>
              <a:ext uri="{FF2B5EF4-FFF2-40B4-BE49-F238E27FC236}">
                <a16:creationId xmlns:a16="http://schemas.microsoft.com/office/drawing/2014/main" id="{BBDD8774-5BB6-40B6-AF39-F20F93EF1068}"/>
              </a:ext>
            </a:extLst>
          </p:cNvPr>
          <p:cNvPicPr>
            <a:picLocks noChangeAspect="1"/>
          </p:cNvPicPr>
          <p:nvPr/>
        </p:nvPicPr>
        <p:blipFill>
          <a:blip r:embed="rId10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9351" y="10662948"/>
            <a:ext cx="373784" cy="231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" name="Picture 2">
            <a:extLst>
              <a:ext uri="{FF2B5EF4-FFF2-40B4-BE49-F238E27FC236}">
                <a16:creationId xmlns:a16="http://schemas.microsoft.com/office/drawing/2014/main" id="{E096A6B3-06D5-4225-9829-696354A3B9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833" y="11872758"/>
            <a:ext cx="843789" cy="402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" name="Rectangle 1024">
            <a:extLst>
              <a:ext uri="{FF2B5EF4-FFF2-40B4-BE49-F238E27FC236}">
                <a16:creationId xmlns:a16="http://schemas.microsoft.com/office/drawing/2014/main" id="{DE974155-1BEF-4CEA-9598-4E5AAEF2FFAD}"/>
              </a:ext>
            </a:extLst>
          </p:cNvPr>
          <p:cNvSpPr/>
          <p:nvPr/>
        </p:nvSpPr>
        <p:spPr>
          <a:xfrm>
            <a:off x="7385665" y="10879107"/>
            <a:ext cx="749317" cy="31572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726" dirty="0"/>
              <a:t>Sound waves speed</a:t>
            </a:r>
          </a:p>
        </p:txBody>
      </p:sp>
      <p:sp>
        <p:nvSpPr>
          <p:cNvPr id="1027" name="Rectangle 1026">
            <a:extLst>
              <a:ext uri="{FF2B5EF4-FFF2-40B4-BE49-F238E27FC236}">
                <a16:creationId xmlns:a16="http://schemas.microsoft.com/office/drawing/2014/main" id="{0ACD67EC-5D86-41C3-8A1B-B52ECD65ED10}"/>
              </a:ext>
            </a:extLst>
          </p:cNvPr>
          <p:cNvSpPr/>
          <p:nvPr/>
        </p:nvSpPr>
        <p:spPr>
          <a:xfrm>
            <a:off x="6476646" y="10881566"/>
            <a:ext cx="637238" cy="31572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726" dirty="0"/>
              <a:t>Loudness &amp; amplitude</a:t>
            </a:r>
          </a:p>
        </p:txBody>
      </p:sp>
      <p:sp>
        <p:nvSpPr>
          <p:cNvPr id="1028" name="Rectangle 1027">
            <a:extLst>
              <a:ext uri="{FF2B5EF4-FFF2-40B4-BE49-F238E27FC236}">
                <a16:creationId xmlns:a16="http://schemas.microsoft.com/office/drawing/2014/main" id="{ECF19CA5-3520-4D29-ACA3-337BF188B5AB}"/>
              </a:ext>
            </a:extLst>
          </p:cNvPr>
          <p:cNvSpPr/>
          <p:nvPr/>
        </p:nvSpPr>
        <p:spPr>
          <a:xfrm>
            <a:off x="7109532" y="11771736"/>
            <a:ext cx="637238" cy="31572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726" dirty="0"/>
              <a:t>Frequency &amp; pitch</a:t>
            </a:r>
          </a:p>
        </p:txBody>
      </p:sp>
      <p:sp>
        <p:nvSpPr>
          <p:cNvPr id="1029" name="Rectangle 1028">
            <a:extLst>
              <a:ext uri="{FF2B5EF4-FFF2-40B4-BE49-F238E27FC236}">
                <a16:creationId xmlns:a16="http://schemas.microsoft.com/office/drawing/2014/main" id="{317BB3E4-B3F3-4BF7-97CD-43060D1D740A}"/>
              </a:ext>
            </a:extLst>
          </p:cNvPr>
          <p:cNvSpPr/>
          <p:nvPr/>
        </p:nvSpPr>
        <p:spPr>
          <a:xfrm>
            <a:off x="6988538" y="10911681"/>
            <a:ext cx="581185" cy="31572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726" dirty="0"/>
              <a:t>The ear &amp; hearing</a:t>
            </a:r>
          </a:p>
        </p:txBody>
      </p:sp>
      <p:sp>
        <p:nvSpPr>
          <p:cNvPr id="1030" name="Freeform: Shape 560">
            <a:extLst>
              <a:ext uri="{FF2B5EF4-FFF2-40B4-BE49-F238E27FC236}">
                <a16:creationId xmlns:a16="http://schemas.microsoft.com/office/drawing/2014/main" id="{45E9A6B8-56BB-483F-B0A4-C2CE3104678E}"/>
              </a:ext>
            </a:extLst>
          </p:cNvPr>
          <p:cNvSpPr/>
          <p:nvPr/>
        </p:nvSpPr>
        <p:spPr>
          <a:xfrm>
            <a:off x="6645377" y="10760930"/>
            <a:ext cx="347589" cy="171082"/>
          </a:xfrm>
          <a:custGeom>
            <a:avLst/>
            <a:gdLst>
              <a:gd name="connsiteX0" fmla="*/ 0 w 5981700"/>
              <a:gd name="connsiteY0" fmla="*/ 1027518 h 2180065"/>
              <a:gd name="connsiteX1" fmla="*/ 790575 w 5981700"/>
              <a:gd name="connsiteY1" fmla="*/ 36918 h 2180065"/>
              <a:gd name="connsiteX2" fmla="*/ 2247900 w 5981700"/>
              <a:gd name="connsiteY2" fmla="*/ 2180043 h 2180065"/>
              <a:gd name="connsiteX3" fmla="*/ 3676650 w 5981700"/>
              <a:gd name="connsiteY3" fmla="*/ 84543 h 2180065"/>
              <a:gd name="connsiteX4" fmla="*/ 5143500 w 5981700"/>
              <a:gd name="connsiteY4" fmla="*/ 2094318 h 2180065"/>
              <a:gd name="connsiteX5" fmla="*/ 5943600 w 5981700"/>
              <a:gd name="connsiteY5" fmla="*/ 1103718 h 2180065"/>
              <a:gd name="connsiteX6" fmla="*/ 5943600 w 5981700"/>
              <a:gd name="connsiteY6" fmla="*/ 1103718 h 2180065"/>
              <a:gd name="connsiteX7" fmla="*/ 5981700 w 5981700"/>
              <a:gd name="connsiteY7" fmla="*/ 1103718 h 2180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81700" h="2180065">
                <a:moveTo>
                  <a:pt x="0" y="1027518"/>
                </a:moveTo>
                <a:cubicBezTo>
                  <a:pt x="207962" y="436174"/>
                  <a:pt x="415925" y="-155170"/>
                  <a:pt x="790575" y="36918"/>
                </a:cubicBezTo>
                <a:cubicBezTo>
                  <a:pt x="1165225" y="229005"/>
                  <a:pt x="1766888" y="2172106"/>
                  <a:pt x="2247900" y="2180043"/>
                </a:cubicBezTo>
                <a:cubicBezTo>
                  <a:pt x="2728912" y="2187980"/>
                  <a:pt x="3194050" y="98830"/>
                  <a:pt x="3676650" y="84543"/>
                </a:cubicBezTo>
                <a:cubicBezTo>
                  <a:pt x="4159250" y="70256"/>
                  <a:pt x="4765675" y="1924456"/>
                  <a:pt x="5143500" y="2094318"/>
                </a:cubicBezTo>
                <a:cubicBezTo>
                  <a:pt x="5521325" y="2264181"/>
                  <a:pt x="5943600" y="1103718"/>
                  <a:pt x="5943600" y="1103718"/>
                </a:cubicBezTo>
                <a:lnTo>
                  <a:pt x="5943600" y="1103718"/>
                </a:lnTo>
                <a:lnTo>
                  <a:pt x="5981700" y="1103718"/>
                </a:lnTo>
              </a:path>
            </a:pathLst>
          </a:cu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pic>
        <p:nvPicPr>
          <p:cNvPr id="1031" name="Picture 2">
            <a:extLst>
              <a:ext uri="{FF2B5EF4-FFF2-40B4-BE49-F238E27FC236}">
                <a16:creationId xmlns:a16="http://schemas.microsoft.com/office/drawing/2014/main" id="{67AE99CF-3BBB-4D18-8B4F-4ADA94A23D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5450" y="10324520"/>
            <a:ext cx="1323830" cy="622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2" name="Rectangle 1031">
            <a:extLst>
              <a:ext uri="{FF2B5EF4-FFF2-40B4-BE49-F238E27FC236}">
                <a16:creationId xmlns:a16="http://schemas.microsoft.com/office/drawing/2014/main" id="{1251FDBE-349E-45DA-9569-53D6138561E3}"/>
              </a:ext>
            </a:extLst>
          </p:cNvPr>
          <p:cNvSpPr/>
          <p:nvPr/>
        </p:nvSpPr>
        <p:spPr>
          <a:xfrm>
            <a:off x="5586189" y="10973708"/>
            <a:ext cx="862872" cy="20960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762" dirty="0"/>
              <a:t>Colour </a:t>
            </a:r>
          </a:p>
        </p:txBody>
      </p:sp>
      <p:pic>
        <p:nvPicPr>
          <p:cNvPr id="1033" name="Picture 4" descr="Image result for black and white ear clipart">
            <a:extLst>
              <a:ext uri="{FF2B5EF4-FFF2-40B4-BE49-F238E27FC236}">
                <a16:creationId xmlns:a16="http://schemas.microsoft.com/office/drawing/2014/main" id="{E89031DF-A6F8-4A70-8D27-57B1A50977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9532" y="10661507"/>
            <a:ext cx="183150" cy="268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0" name="Rectangle 649">
            <a:extLst>
              <a:ext uri="{FF2B5EF4-FFF2-40B4-BE49-F238E27FC236}">
                <a16:creationId xmlns:a16="http://schemas.microsoft.com/office/drawing/2014/main" id="{E145FC6E-E57B-4E1B-B481-4B8421906D39}"/>
              </a:ext>
            </a:extLst>
          </p:cNvPr>
          <p:cNvSpPr/>
          <p:nvPr/>
        </p:nvSpPr>
        <p:spPr>
          <a:xfrm>
            <a:off x="5291318" y="11039429"/>
            <a:ext cx="74612" cy="758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GB">
              <a:solidFill>
                <a:schemeClr val="tx1"/>
              </a:solidFill>
            </a:endParaRPr>
          </a:p>
        </p:txBody>
      </p:sp>
      <p:pic>
        <p:nvPicPr>
          <p:cNvPr id="1034" name="Picture 56">
            <a:extLst>
              <a:ext uri="{FF2B5EF4-FFF2-40B4-BE49-F238E27FC236}">
                <a16:creationId xmlns:a16="http://schemas.microsoft.com/office/drawing/2014/main" id="{8AB4CFC3-BA1D-44E4-93C5-63F6641A61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833" y="11924599"/>
            <a:ext cx="259678" cy="384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034">
            <a:extLst>
              <a:ext uri="{FF2B5EF4-FFF2-40B4-BE49-F238E27FC236}">
                <a16:creationId xmlns:a16="http://schemas.microsoft.com/office/drawing/2014/main" id="{A4310EBD-EEF0-4B9C-90F9-FC1D3DD2AABA}"/>
              </a:ext>
            </a:extLst>
          </p:cNvPr>
          <p:cNvPicPr>
            <a:picLocks noChangeAspect="1"/>
          </p:cNvPicPr>
          <p:nvPr/>
        </p:nvPicPr>
        <p:blipFill>
          <a:blip r:embed="rId111"/>
          <a:stretch>
            <a:fillRect/>
          </a:stretch>
        </p:blipFill>
        <p:spPr>
          <a:xfrm>
            <a:off x="2692215" y="8388549"/>
            <a:ext cx="346324" cy="488844"/>
          </a:xfrm>
          <a:prstGeom prst="rect">
            <a:avLst/>
          </a:prstGeom>
        </p:spPr>
      </p:pic>
      <p:sp>
        <p:nvSpPr>
          <p:cNvPr id="1036" name="TextBox 52">
            <a:extLst>
              <a:ext uri="{FF2B5EF4-FFF2-40B4-BE49-F238E27FC236}">
                <a16:creationId xmlns:a16="http://schemas.microsoft.com/office/drawing/2014/main" id="{A72D30FF-36E1-48EA-BF44-1FA2BE0A28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394" y="9770349"/>
            <a:ext cx="1020917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1200" b="1" dirty="0">
                <a:latin typeface="Arial" panose="020B0604020202020204" pitchFamily="34" charset="0"/>
              </a:rPr>
              <a:t>Contact forces   </a:t>
            </a:r>
            <a:endParaRPr lang="en-US" altLang="en-US" sz="1200" b="1" dirty="0">
              <a:latin typeface="Arial" panose="020B0604020202020204" pitchFamily="34" charset="0"/>
            </a:endParaRPr>
          </a:p>
        </p:txBody>
      </p:sp>
      <p:sp>
        <p:nvSpPr>
          <p:cNvPr id="1037" name="TextBox 52">
            <a:extLst>
              <a:ext uri="{FF2B5EF4-FFF2-40B4-BE49-F238E27FC236}">
                <a16:creationId xmlns:a16="http://schemas.microsoft.com/office/drawing/2014/main" id="{A72D30FF-36E1-48EA-BF44-1FA2BE0A28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3824" y="9249132"/>
            <a:ext cx="1020917" cy="3077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1400" b="1" dirty="0">
                <a:latin typeface="Arial" panose="020B0604020202020204" pitchFamily="34" charset="0"/>
              </a:rPr>
              <a:t>Pressure</a:t>
            </a:r>
            <a:endParaRPr lang="en-US" altLang="en-US" sz="1400" b="1" dirty="0">
              <a:latin typeface="Arial" panose="020B0604020202020204" pitchFamily="34" charset="0"/>
            </a:endParaRPr>
          </a:p>
        </p:txBody>
      </p:sp>
      <p:pic>
        <p:nvPicPr>
          <p:cNvPr id="1038" name="Picture 28" descr="Image result for spanner clip art black and white">
            <a:extLst>
              <a:ext uri="{FF2B5EF4-FFF2-40B4-BE49-F238E27FC236}">
                <a16:creationId xmlns:a16="http://schemas.microsoft.com/office/drawing/2014/main" id="{426C34DA-2241-4FD8-98A4-26AE2EFA90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36"/>
          <a:stretch/>
        </p:blipFill>
        <p:spPr bwMode="auto">
          <a:xfrm>
            <a:off x="1282056" y="8530510"/>
            <a:ext cx="391857" cy="368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9" name="Rectangle 1038">
            <a:extLst>
              <a:ext uri="{FF2B5EF4-FFF2-40B4-BE49-F238E27FC236}">
                <a16:creationId xmlns:a16="http://schemas.microsoft.com/office/drawing/2014/main" id="{8F6B42C0-7D07-4D58-8B8B-01B7D2D85960}"/>
              </a:ext>
            </a:extLst>
          </p:cNvPr>
          <p:cNvSpPr/>
          <p:nvPr/>
        </p:nvSpPr>
        <p:spPr>
          <a:xfrm>
            <a:off x="245270" y="9764541"/>
            <a:ext cx="851421" cy="20403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726" dirty="0"/>
              <a:t>Friction &amp; drag</a:t>
            </a:r>
          </a:p>
        </p:txBody>
      </p:sp>
      <p:sp>
        <p:nvSpPr>
          <p:cNvPr id="1040" name="Rectangle 1039">
            <a:extLst>
              <a:ext uri="{FF2B5EF4-FFF2-40B4-BE49-F238E27FC236}">
                <a16:creationId xmlns:a16="http://schemas.microsoft.com/office/drawing/2014/main" id="{6CFA73CA-8383-4996-96AE-CD5E9CE3BC4D}"/>
              </a:ext>
            </a:extLst>
          </p:cNvPr>
          <p:cNvSpPr/>
          <p:nvPr/>
        </p:nvSpPr>
        <p:spPr>
          <a:xfrm>
            <a:off x="749388" y="9100152"/>
            <a:ext cx="851421" cy="31572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726" dirty="0"/>
              <a:t>Squashing &amp; stretching</a:t>
            </a:r>
          </a:p>
        </p:txBody>
      </p:sp>
      <p:sp>
        <p:nvSpPr>
          <p:cNvPr id="1041" name="Rectangle 1040">
            <a:extLst>
              <a:ext uri="{FF2B5EF4-FFF2-40B4-BE49-F238E27FC236}">
                <a16:creationId xmlns:a16="http://schemas.microsoft.com/office/drawing/2014/main" id="{9D8FAD93-4D8F-4499-8F6F-4367D41D73DF}"/>
              </a:ext>
            </a:extLst>
          </p:cNvPr>
          <p:cNvSpPr/>
          <p:nvPr/>
        </p:nvSpPr>
        <p:spPr>
          <a:xfrm>
            <a:off x="1320136" y="8910415"/>
            <a:ext cx="851421" cy="20403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726" dirty="0"/>
              <a:t>Turning forces</a:t>
            </a:r>
          </a:p>
        </p:txBody>
      </p:sp>
      <p:sp>
        <p:nvSpPr>
          <p:cNvPr id="1042" name="Rectangle 1041">
            <a:extLst>
              <a:ext uri="{FF2B5EF4-FFF2-40B4-BE49-F238E27FC236}">
                <a16:creationId xmlns:a16="http://schemas.microsoft.com/office/drawing/2014/main" id="{712F6D71-FC1B-452C-8E07-F428A98FDB71}"/>
              </a:ext>
            </a:extLst>
          </p:cNvPr>
          <p:cNvSpPr/>
          <p:nvPr/>
        </p:nvSpPr>
        <p:spPr>
          <a:xfrm>
            <a:off x="2057479" y="8803765"/>
            <a:ext cx="565321" cy="31572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726" dirty="0"/>
              <a:t>Pressure in gases</a:t>
            </a:r>
          </a:p>
        </p:txBody>
      </p:sp>
      <p:sp>
        <p:nvSpPr>
          <p:cNvPr id="1043" name="Rectangle 1042">
            <a:extLst>
              <a:ext uri="{FF2B5EF4-FFF2-40B4-BE49-F238E27FC236}">
                <a16:creationId xmlns:a16="http://schemas.microsoft.com/office/drawing/2014/main" id="{36B72EA3-EFCC-4499-9453-68CB6C19F2A0}"/>
              </a:ext>
            </a:extLst>
          </p:cNvPr>
          <p:cNvSpPr/>
          <p:nvPr/>
        </p:nvSpPr>
        <p:spPr>
          <a:xfrm>
            <a:off x="2607147" y="8811644"/>
            <a:ext cx="565321" cy="31572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726" dirty="0"/>
              <a:t>Pressure in liquids</a:t>
            </a:r>
          </a:p>
        </p:txBody>
      </p:sp>
      <p:sp>
        <p:nvSpPr>
          <p:cNvPr id="1044" name="Rectangle 1043">
            <a:extLst>
              <a:ext uri="{FF2B5EF4-FFF2-40B4-BE49-F238E27FC236}">
                <a16:creationId xmlns:a16="http://schemas.microsoft.com/office/drawing/2014/main" id="{834BB786-322F-4D9E-83AA-00A75DC3F2EB}"/>
              </a:ext>
            </a:extLst>
          </p:cNvPr>
          <p:cNvSpPr/>
          <p:nvPr/>
        </p:nvSpPr>
        <p:spPr>
          <a:xfrm>
            <a:off x="2126894" y="9702887"/>
            <a:ext cx="565321" cy="31572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726" dirty="0"/>
              <a:t>Stress on solids</a:t>
            </a:r>
          </a:p>
        </p:txBody>
      </p:sp>
      <p:pic>
        <p:nvPicPr>
          <p:cNvPr id="1045" name="Picture 1044">
            <a:extLst>
              <a:ext uri="{FF2B5EF4-FFF2-40B4-BE49-F238E27FC236}">
                <a16:creationId xmlns:a16="http://schemas.microsoft.com/office/drawing/2014/main" id="{2355E0F2-A282-499C-BC18-338CBAF89A30}"/>
              </a:ext>
            </a:extLst>
          </p:cNvPr>
          <p:cNvPicPr>
            <a:picLocks noChangeAspect="1"/>
          </p:cNvPicPr>
          <p:nvPr/>
        </p:nvPicPr>
        <p:blipFill>
          <a:blip r:embed="rId4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017" y="8435300"/>
            <a:ext cx="202038" cy="338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6" name="Picture 1045">
            <a:extLst>
              <a:ext uri="{FF2B5EF4-FFF2-40B4-BE49-F238E27FC236}">
                <a16:creationId xmlns:a16="http://schemas.microsoft.com/office/drawing/2014/main" id="{3BBB466D-EC0B-4729-AC8D-B7DF17CBFF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025" y="9493291"/>
            <a:ext cx="478966" cy="289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8" name="Picture 1047">
            <a:extLst>
              <a:ext uri="{FF2B5EF4-FFF2-40B4-BE49-F238E27FC236}">
                <a16:creationId xmlns:a16="http://schemas.microsoft.com/office/drawing/2014/main" id="{15A84AC6-E13C-45FE-A5A4-1CE8D375E260}"/>
              </a:ext>
            </a:extLst>
          </p:cNvPr>
          <p:cNvPicPr>
            <a:picLocks noChangeAspect="1"/>
          </p:cNvPicPr>
          <p:nvPr/>
        </p:nvPicPr>
        <p:blipFill>
          <a:blip r:embed="rId114"/>
          <a:stretch>
            <a:fillRect/>
          </a:stretch>
        </p:blipFill>
        <p:spPr>
          <a:xfrm>
            <a:off x="1977013" y="9972120"/>
            <a:ext cx="743530" cy="291580"/>
          </a:xfrm>
          <a:prstGeom prst="rect">
            <a:avLst/>
          </a:prstGeom>
        </p:spPr>
      </p:pic>
      <p:pic>
        <p:nvPicPr>
          <p:cNvPr id="1049" name="Picture 74" descr="Image result for polymers black and white">
            <a:extLst>
              <a:ext uri="{FF2B5EF4-FFF2-40B4-BE49-F238E27FC236}">
                <a16:creationId xmlns:a16="http://schemas.microsoft.com/office/drawing/2014/main" id="{42A14EDA-9000-4B51-B043-4DD272247F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03197">
            <a:off x="3338908" y="9902596"/>
            <a:ext cx="544482" cy="25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174" descr="Image result for light bulb black and white">
            <a:extLst>
              <a:ext uri="{FF2B5EF4-FFF2-40B4-BE49-F238E27FC236}">
                <a16:creationId xmlns:a16="http://schemas.microsoft.com/office/drawing/2014/main" id="{A6F5513A-DE24-428D-9C1B-A515406719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34" t="4181" r="21468" b="9868"/>
          <a:stretch/>
        </p:blipFill>
        <p:spPr bwMode="auto">
          <a:xfrm>
            <a:off x="5103340" y="9976549"/>
            <a:ext cx="205607" cy="316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1" name="Rectangle 1050">
            <a:extLst>
              <a:ext uri="{FF2B5EF4-FFF2-40B4-BE49-F238E27FC236}">
                <a16:creationId xmlns:a16="http://schemas.microsoft.com/office/drawing/2014/main" id="{B22B6936-BFE9-42CA-8E96-282818A29747}"/>
              </a:ext>
            </a:extLst>
          </p:cNvPr>
          <p:cNvSpPr/>
          <p:nvPr/>
        </p:nvSpPr>
        <p:spPr>
          <a:xfrm>
            <a:off x="3063952" y="8810472"/>
            <a:ext cx="759351" cy="31572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726" dirty="0"/>
              <a:t>Elements</a:t>
            </a:r>
          </a:p>
          <a:p>
            <a:pPr algn="ctr"/>
            <a:r>
              <a:rPr lang="en-US" sz="726" dirty="0"/>
              <a:t>Atoms</a:t>
            </a:r>
          </a:p>
        </p:txBody>
      </p:sp>
      <p:sp>
        <p:nvSpPr>
          <p:cNvPr id="1052" name="Rectangle 1051">
            <a:extLst>
              <a:ext uri="{FF2B5EF4-FFF2-40B4-BE49-F238E27FC236}">
                <a16:creationId xmlns:a16="http://schemas.microsoft.com/office/drawing/2014/main" id="{B22B6936-BFE9-42CA-8E96-282818A29747}"/>
              </a:ext>
            </a:extLst>
          </p:cNvPr>
          <p:cNvSpPr/>
          <p:nvPr/>
        </p:nvSpPr>
        <p:spPr>
          <a:xfrm>
            <a:off x="3549454" y="8935028"/>
            <a:ext cx="759351" cy="20403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726" dirty="0"/>
              <a:t>Compounds</a:t>
            </a:r>
          </a:p>
        </p:txBody>
      </p:sp>
      <p:sp>
        <p:nvSpPr>
          <p:cNvPr id="1053" name="Rectangle 1052">
            <a:extLst>
              <a:ext uri="{FF2B5EF4-FFF2-40B4-BE49-F238E27FC236}">
                <a16:creationId xmlns:a16="http://schemas.microsoft.com/office/drawing/2014/main" id="{B22B6936-BFE9-42CA-8E96-282818A29747}"/>
              </a:ext>
            </a:extLst>
          </p:cNvPr>
          <p:cNvSpPr/>
          <p:nvPr/>
        </p:nvSpPr>
        <p:spPr>
          <a:xfrm>
            <a:off x="3778290" y="9706080"/>
            <a:ext cx="759351" cy="31572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726" dirty="0"/>
              <a:t>Chemical formulae</a:t>
            </a:r>
          </a:p>
        </p:txBody>
      </p:sp>
      <p:sp>
        <p:nvSpPr>
          <p:cNvPr id="1054" name="Rectangle 1053">
            <a:extLst>
              <a:ext uri="{FF2B5EF4-FFF2-40B4-BE49-F238E27FC236}">
                <a16:creationId xmlns:a16="http://schemas.microsoft.com/office/drawing/2014/main" id="{B22B6936-BFE9-42CA-8E96-282818A29747}"/>
              </a:ext>
            </a:extLst>
          </p:cNvPr>
          <p:cNvSpPr/>
          <p:nvPr/>
        </p:nvSpPr>
        <p:spPr>
          <a:xfrm>
            <a:off x="3143734" y="9741721"/>
            <a:ext cx="759351" cy="20403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726" dirty="0"/>
              <a:t>Polymers</a:t>
            </a:r>
          </a:p>
        </p:txBody>
      </p:sp>
      <p:sp>
        <p:nvSpPr>
          <p:cNvPr id="1055" name="Rectangle 1054">
            <a:extLst>
              <a:ext uri="{FF2B5EF4-FFF2-40B4-BE49-F238E27FC236}">
                <a16:creationId xmlns:a16="http://schemas.microsoft.com/office/drawing/2014/main" id="{B22B6936-BFE9-42CA-8E96-282818A29747}"/>
              </a:ext>
            </a:extLst>
          </p:cNvPr>
          <p:cNvSpPr/>
          <p:nvPr/>
        </p:nvSpPr>
        <p:spPr>
          <a:xfrm>
            <a:off x="4287010" y="9665826"/>
            <a:ext cx="759351" cy="31572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726" dirty="0"/>
              <a:t>Group 1</a:t>
            </a:r>
          </a:p>
          <a:p>
            <a:pPr algn="ctr"/>
            <a:r>
              <a:rPr lang="en-US" sz="726" dirty="0"/>
              <a:t>Alkali Metals</a:t>
            </a:r>
          </a:p>
        </p:txBody>
      </p:sp>
      <p:sp>
        <p:nvSpPr>
          <p:cNvPr id="1056" name="Rectangle 1055">
            <a:extLst>
              <a:ext uri="{FF2B5EF4-FFF2-40B4-BE49-F238E27FC236}">
                <a16:creationId xmlns:a16="http://schemas.microsoft.com/office/drawing/2014/main" id="{B22B6936-BFE9-42CA-8E96-282818A29747}"/>
              </a:ext>
            </a:extLst>
          </p:cNvPr>
          <p:cNvSpPr/>
          <p:nvPr/>
        </p:nvSpPr>
        <p:spPr>
          <a:xfrm>
            <a:off x="4826469" y="8822247"/>
            <a:ext cx="759351" cy="31572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726" dirty="0"/>
              <a:t>Group 7</a:t>
            </a:r>
          </a:p>
          <a:p>
            <a:pPr algn="ctr"/>
            <a:r>
              <a:rPr lang="en-US" sz="726" dirty="0"/>
              <a:t>Halogens</a:t>
            </a:r>
          </a:p>
        </p:txBody>
      </p:sp>
      <p:sp>
        <p:nvSpPr>
          <p:cNvPr id="1057" name="Rectangle 1056">
            <a:extLst>
              <a:ext uri="{FF2B5EF4-FFF2-40B4-BE49-F238E27FC236}">
                <a16:creationId xmlns:a16="http://schemas.microsoft.com/office/drawing/2014/main" id="{B22B6936-BFE9-42CA-8E96-282818A29747}"/>
              </a:ext>
            </a:extLst>
          </p:cNvPr>
          <p:cNvSpPr/>
          <p:nvPr/>
        </p:nvSpPr>
        <p:spPr>
          <a:xfrm>
            <a:off x="4853743" y="9673014"/>
            <a:ext cx="759351" cy="31572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726" dirty="0"/>
              <a:t>Group 0</a:t>
            </a:r>
          </a:p>
          <a:p>
            <a:pPr algn="ctr"/>
            <a:r>
              <a:rPr lang="en-US" sz="726" dirty="0"/>
              <a:t>Nobel Gases</a:t>
            </a:r>
          </a:p>
        </p:txBody>
      </p:sp>
      <p:sp>
        <p:nvSpPr>
          <p:cNvPr id="1058" name="Rectangle 1057">
            <a:extLst>
              <a:ext uri="{FF2B5EF4-FFF2-40B4-BE49-F238E27FC236}">
                <a16:creationId xmlns:a16="http://schemas.microsoft.com/office/drawing/2014/main" id="{B22B6936-BFE9-42CA-8E96-282818A29747}"/>
              </a:ext>
            </a:extLst>
          </p:cNvPr>
          <p:cNvSpPr/>
          <p:nvPr/>
        </p:nvSpPr>
        <p:spPr>
          <a:xfrm>
            <a:off x="4231032" y="8825193"/>
            <a:ext cx="759351" cy="31572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726" dirty="0"/>
              <a:t>The Periodic</a:t>
            </a:r>
          </a:p>
          <a:p>
            <a:pPr algn="ctr"/>
            <a:r>
              <a:rPr lang="en-US" sz="726" dirty="0"/>
              <a:t>table</a:t>
            </a:r>
          </a:p>
        </p:txBody>
      </p:sp>
      <p:pic>
        <p:nvPicPr>
          <p:cNvPr id="1059" name="Picture 46" descr="Image result for sodium symbol black and white">
            <a:extLst>
              <a:ext uri="{FF2B5EF4-FFF2-40B4-BE49-F238E27FC236}">
                <a16:creationId xmlns:a16="http://schemas.microsoft.com/office/drawing/2014/main" id="{E4F2AB50-ECE3-4C86-821C-4ADE6FF623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1998" y="9980746"/>
            <a:ext cx="208864" cy="236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48" descr="Image result for chlorine symbol black and white">
            <a:extLst>
              <a:ext uri="{FF2B5EF4-FFF2-40B4-BE49-F238E27FC236}">
                <a16:creationId xmlns:a16="http://schemas.microsoft.com/office/drawing/2014/main" id="{94355CCE-61E2-4787-BC26-FCC8D39E56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5842" y="8545478"/>
            <a:ext cx="311824" cy="311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1" name="Picture 10" descr="Image result for carbon dioxide molecule black and white">
            <a:extLst>
              <a:ext uri="{FF2B5EF4-FFF2-40B4-BE49-F238E27FC236}">
                <a16:creationId xmlns:a16="http://schemas.microsoft.com/office/drawing/2014/main" id="{BAC58CAE-3001-4B8D-81DA-A48CAE0C91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98"/>
          <a:stretch/>
        </p:blipFill>
        <p:spPr bwMode="auto">
          <a:xfrm>
            <a:off x="3715578" y="8510361"/>
            <a:ext cx="443248" cy="409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14" descr="Image result for atoms clipart black and white">
            <a:extLst>
              <a:ext uri="{FF2B5EF4-FFF2-40B4-BE49-F238E27FC236}">
                <a16:creationId xmlns:a16="http://schemas.microsoft.com/office/drawing/2014/main" id="{68C8E8D5-38CF-4B03-B300-30EFF272DA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675" y="8441775"/>
            <a:ext cx="395473" cy="386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3" name="Picture 1062" descr="Learning by Questions">
            <a:extLst>
              <a:ext uri="{FF2B5EF4-FFF2-40B4-BE49-F238E27FC236}">
                <a16:creationId xmlns:a16="http://schemas.microsoft.com/office/drawing/2014/main" id="{B7EE56BC-92A5-4007-A238-6E08D146C5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49" b="5324"/>
          <a:stretch/>
        </p:blipFill>
        <p:spPr bwMode="auto">
          <a:xfrm>
            <a:off x="4299938" y="8478745"/>
            <a:ext cx="575742" cy="342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5" name="TextBox 1064">
            <a:extLst>
              <a:ext uri="{FF2B5EF4-FFF2-40B4-BE49-F238E27FC236}">
                <a16:creationId xmlns:a16="http://schemas.microsoft.com/office/drawing/2014/main" id="{463E21FF-0E62-4739-B228-713E93D9B934}"/>
              </a:ext>
            </a:extLst>
          </p:cNvPr>
          <p:cNvSpPr txBox="1"/>
          <p:nvPr/>
        </p:nvSpPr>
        <p:spPr>
          <a:xfrm>
            <a:off x="3910058" y="9923898"/>
            <a:ext cx="9740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Arial Rounded MT Bold" panose="020F0704030504030204" pitchFamily="34" charset="0"/>
              </a:rPr>
              <a:t>H</a:t>
            </a:r>
            <a:r>
              <a:rPr lang="en-GB" sz="1400" baseline="-25000" dirty="0">
                <a:latin typeface="Arial Rounded MT Bold" panose="020F0704030504030204" pitchFamily="34" charset="0"/>
              </a:rPr>
              <a:t>2</a:t>
            </a:r>
            <a:r>
              <a:rPr lang="en-GB" sz="1400" dirty="0">
                <a:latin typeface="Arial Rounded MT Bold" panose="020F0704030504030204" pitchFamily="34" charset="0"/>
              </a:rPr>
              <a:t>0</a:t>
            </a:r>
          </a:p>
        </p:txBody>
      </p:sp>
      <p:sp>
        <p:nvSpPr>
          <p:cNvPr id="1068" name="Rectangle 1067">
            <a:extLst>
              <a:ext uri="{FF2B5EF4-FFF2-40B4-BE49-F238E27FC236}">
                <a16:creationId xmlns:a16="http://schemas.microsoft.com/office/drawing/2014/main" id="{158AAA35-ABE9-4F25-B884-DC654315AEB6}"/>
              </a:ext>
            </a:extLst>
          </p:cNvPr>
          <p:cNvSpPr/>
          <p:nvPr/>
        </p:nvSpPr>
        <p:spPr>
          <a:xfrm>
            <a:off x="3266190" y="9100493"/>
            <a:ext cx="2127430" cy="62350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sp>
        <p:nvSpPr>
          <p:cNvPr id="1066" name="TextBox 52">
            <a:extLst>
              <a:ext uri="{FF2B5EF4-FFF2-40B4-BE49-F238E27FC236}">
                <a16:creationId xmlns:a16="http://schemas.microsoft.com/office/drawing/2014/main" id="{A72D30FF-36E1-48EA-BF44-1FA2BE0A28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0502" y="9235981"/>
            <a:ext cx="1020917" cy="3077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1400" b="1" dirty="0">
                <a:latin typeface="Arial" panose="020B0604020202020204" pitchFamily="34" charset="0"/>
              </a:rPr>
              <a:t>Elements   </a:t>
            </a:r>
            <a:endParaRPr lang="en-US" altLang="en-US" sz="1400" b="1" dirty="0">
              <a:latin typeface="Arial" panose="020B0604020202020204" pitchFamily="34" charset="0"/>
            </a:endParaRPr>
          </a:p>
        </p:txBody>
      </p:sp>
      <p:sp>
        <p:nvSpPr>
          <p:cNvPr id="1067" name="TextBox 52">
            <a:extLst>
              <a:ext uri="{FF2B5EF4-FFF2-40B4-BE49-F238E27FC236}">
                <a16:creationId xmlns:a16="http://schemas.microsoft.com/office/drawing/2014/main" id="{A72D30FF-36E1-48EA-BF44-1FA2BE0A28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9165" y="9143832"/>
            <a:ext cx="1020917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1400" b="1" dirty="0">
                <a:latin typeface="Arial" panose="020B0604020202020204" pitchFamily="34" charset="0"/>
              </a:rPr>
              <a:t>Periodic table   </a:t>
            </a:r>
            <a:endParaRPr lang="en-US" altLang="en-US" sz="1400" b="1" dirty="0">
              <a:latin typeface="Arial" panose="020B0604020202020204" pitchFamily="34" charset="0"/>
            </a:endParaRPr>
          </a:p>
        </p:txBody>
      </p:sp>
      <p:sp>
        <p:nvSpPr>
          <p:cNvPr id="1069" name="Rectangle 1068">
            <a:extLst>
              <a:ext uri="{FF2B5EF4-FFF2-40B4-BE49-F238E27FC236}">
                <a16:creationId xmlns:a16="http://schemas.microsoft.com/office/drawing/2014/main" id="{158AAA35-ABE9-4F25-B884-DC654315AEB6}"/>
              </a:ext>
            </a:extLst>
          </p:cNvPr>
          <p:cNvSpPr/>
          <p:nvPr/>
        </p:nvSpPr>
        <p:spPr>
          <a:xfrm>
            <a:off x="5485545" y="9080994"/>
            <a:ext cx="1974992" cy="62491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A9D1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9426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564"/>
          </a:p>
        </p:txBody>
      </p:sp>
      <p:sp>
        <p:nvSpPr>
          <p:cNvPr id="1070" name="TextBox 52">
            <a:extLst>
              <a:ext uri="{FF2B5EF4-FFF2-40B4-BE49-F238E27FC236}">
                <a16:creationId xmlns:a16="http://schemas.microsoft.com/office/drawing/2014/main" id="{A72D30FF-36E1-48EA-BF44-1FA2BE0A28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3608" y="9128270"/>
            <a:ext cx="1148759" cy="492443"/>
          </a:xfrm>
          <a:prstGeom prst="rect">
            <a:avLst/>
          </a:prstGeom>
          <a:solidFill>
            <a:srgbClr val="A9D18E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1300" b="1" dirty="0">
                <a:latin typeface="Arial" panose="020B0604020202020204" pitchFamily="34" charset="0"/>
              </a:rPr>
              <a:t>Breathing    Digestion</a:t>
            </a:r>
            <a:endParaRPr lang="en-US" altLang="en-US" sz="1300" b="1" dirty="0">
              <a:latin typeface="Arial" panose="020B0604020202020204" pitchFamily="34" charset="0"/>
            </a:endParaRPr>
          </a:p>
        </p:txBody>
      </p:sp>
      <p:pic>
        <p:nvPicPr>
          <p:cNvPr id="1071" name="Picture 35">
            <a:extLst>
              <a:ext uri="{FF2B5EF4-FFF2-40B4-BE49-F238E27FC236}">
                <a16:creationId xmlns:a16="http://schemas.microsoft.com/office/drawing/2014/main" id="{22DC0D8B-8222-409A-BCC1-B6DE1EB70F9C}"/>
              </a:ext>
            </a:extLst>
          </p:cNvPr>
          <p:cNvPicPr>
            <a:picLocks noChangeAspect="1"/>
          </p:cNvPicPr>
          <p:nvPr/>
        </p:nvPicPr>
        <p:blipFill>
          <a:blip r:embed="rId121" cstate="hq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0648" y="10125491"/>
            <a:ext cx="283373" cy="238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2" name="TextBox 133">
            <a:extLst>
              <a:ext uri="{FF2B5EF4-FFF2-40B4-BE49-F238E27FC236}">
                <a16:creationId xmlns:a16="http://schemas.microsoft.com/office/drawing/2014/main" id="{99AE4390-5549-4961-BC34-7C1D395368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7692" y="9688762"/>
            <a:ext cx="77068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dirty="0"/>
              <a:t>Bacteria and enzymes in digestion</a:t>
            </a:r>
          </a:p>
        </p:txBody>
      </p:sp>
      <p:sp>
        <p:nvSpPr>
          <p:cNvPr id="1073" name="TextBox 335">
            <a:extLst>
              <a:ext uri="{FF2B5EF4-FFF2-40B4-BE49-F238E27FC236}">
                <a16:creationId xmlns:a16="http://schemas.microsoft.com/office/drawing/2014/main" id="{B12FE8CC-0850-4DAD-AB3F-72CA4BC899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7441" y="9668318"/>
            <a:ext cx="68778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dirty="0"/>
              <a:t>Gas Exchange</a:t>
            </a:r>
          </a:p>
        </p:txBody>
      </p:sp>
      <p:sp>
        <p:nvSpPr>
          <p:cNvPr id="1074" name="TextBox 126">
            <a:extLst>
              <a:ext uri="{FF2B5EF4-FFF2-40B4-BE49-F238E27FC236}">
                <a16:creationId xmlns:a16="http://schemas.microsoft.com/office/drawing/2014/main" id="{675C1181-47D7-4021-8307-C223FF59C6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2450" y="8804995"/>
            <a:ext cx="72614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dirty="0"/>
              <a:t>Digestive system</a:t>
            </a:r>
          </a:p>
        </p:txBody>
      </p:sp>
      <p:sp>
        <p:nvSpPr>
          <p:cNvPr id="1075" name="TextBox 126">
            <a:extLst>
              <a:ext uri="{FF2B5EF4-FFF2-40B4-BE49-F238E27FC236}">
                <a16:creationId xmlns:a16="http://schemas.microsoft.com/office/drawing/2014/main" id="{72DBBEF0-CB92-4465-B6D6-F380A7CAAFED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5436185" y="8861188"/>
            <a:ext cx="66250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dirty="0"/>
              <a:t>Breathing</a:t>
            </a:r>
          </a:p>
        </p:txBody>
      </p:sp>
      <p:sp>
        <p:nvSpPr>
          <p:cNvPr id="1076" name="TextBox 126">
            <a:extLst>
              <a:ext uri="{FF2B5EF4-FFF2-40B4-BE49-F238E27FC236}">
                <a16:creationId xmlns:a16="http://schemas.microsoft.com/office/drawing/2014/main" id="{A1C064A5-7BDE-4408-9FD9-6F8A1331BB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6251" y="8868982"/>
            <a:ext cx="75307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dirty="0"/>
              <a:t>Nutrients</a:t>
            </a:r>
          </a:p>
        </p:txBody>
      </p:sp>
      <p:sp>
        <p:nvSpPr>
          <p:cNvPr id="1077" name="TextBox 126">
            <a:extLst>
              <a:ext uri="{FF2B5EF4-FFF2-40B4-BE49-F238E27FC236}">
                <a16:creationId xmlns:a16="http://schemas.microsoft.com/office/drawing/2014/main" id="{CE4AAD82-97B1-4C41-8333-4E022CACF1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4391" y="9652421"/>
            <a:ext cx="7499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dirty="0"/>
              <a:t>Drugs, alcohol &amp; smoking</a:t>
            </a:r>
          </a:p>
        </p:txBody>
      </p:sp>
      <p:pic>
        <p:nvPicPr>
          <p:cNvPr id="1078" name="Picture 15">
            <a:extLst>
              <a:ext uri="{FF2B5EF4-FFF2-40B4-BE49-F238E27FC236}">
                <a16:creationId xmlns:a16="http://schemas.microsoft.com/office/drawing/2014/main" id="{D3338B27-26EE-4FB6-8B2E-3EA42D42E176}"/>
              </a:ext>
            </a:extLst>
          </p:cNvPr>
          <p:cNvPicPr>
            <a:picLocks noChangeAspect="1"/>
          </p:cNvPicPr>
          <p:nvPr/>
        </p:nvPicPr>
        <p:blipFill>
          <a:blip r:embed="rId12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7461" y="8384467"/>
            <a:ext cx="265499" cy="443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9" name="Picture 19">
            <a:extLst>
              <a:ext uri="{FF2B5EF4-FFF2-40B4-BE49-F238E27FC236}">
                <a16:creationId xmlns:a16="http://schemas.microsoft.com/office/drawing/2014/main" id="{FC3AD2EA-B682-407D-9FCE-F41A116DF42B}"/>
              </a:ext>
            </a:extLst>
          </p:cNvPr>
          <p:cNvPicPr>
            <a:picLocks noChangeAspect="1"/>
          </p:cNvPicPr>
          <p:nvPr/>
        </p:nvPicPr>
        <p:blipFill>
          <a:blip r:embed="rId12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7"/>
          <a:stretch>
            <a:fillRect/>
          </a:stretch>
        </p:blipFill>
        <p:spPr bwMode="auto">
          <a:xfrm>
            <a:off x="6218989" y="10110194"/>
            <a:ext cx="230071" cy="307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1" name="TextBox 126">
            <a:extLst>
              <a:ext uri="{FF2B5EF4-FFF2-40B4-BE49-F238E27FC236}">
                <a16:creationId xmlns:a16="http://schemas.microsoft.com/office/drawing/2014/main" id="{CD51869C-0399-4219-8762-1F7D5FC252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3988" y="8804246"/>
            <a:ext cx="53978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dirty="0"/>
              <a:t>Food tests</a:t>
            </a:r>
          </a:p>
        </p:txBody>
      </p:sp>
      <p:pic>
        <p:nvPicPr>
          <p:cNvPr id="1082" name="Picture 1081" descr="A close up of a logo&#10;&#10;Description automatically generated">
            <a:extLst>
              <a:ext uri="{FF2B5EF4-FFF2-40B4-BE49-F238E27FC236}">
                <a16:creationId xmlns:a16="http://schemas.microsoft.com/office/drawing/2014/main" id="{100681DD-B3FC-4AC9-A2CF-FAC682C56E06}"/>
              </a:ext>
            </a:extLst>
          </p:cNvPr>
          <p:cNvPicPr>
            <a:picLocks noChangeAspect="1"/>
          </p:cNvPicPr>
          <p:nvPr/>
        </p:nvPicPr>
        <p:blipFill>
          <a:blip r:embed="rId1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4763" y="8335631"/>
            <a:ext cx="315973" cy="388790"/>
          </a:xfrm>
          <a:prstGeom prst="rect">
            <a:avLst/>
          </a:prstGeom>
        </p:spPr>
      </p:pic>
      <p:sp>
        <p:nvSpPr>
          <p:cNvPr id="1083" name="TextBox 133">
            <a:extLst>
              <a:ext uri="{FF2B5EF4-FFF2-40B4-BE49-F238E27FC236}">
                <a16:creationId xmlns:a16="http://schemas.microsoft.com/office/drawing/2014/main" id="{99AE4390-5549-4961-BC34-7C1D395368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7618" y="9693818"/>
            <a:ext cx="68832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dirty="0"/>
              <a:t>Unhealthy diet</a:t>
            </a:r>
          </a:p>
        </p:txBody>
      </p:sp>
      <p:pic>
        <p:nvPicPr>
          <p:cNvPr id="1085" name="Picture 1084"/>
          <p:cNvPicPr>
            <a:picLocks noChangeAspect="1"/>
          </p:cNvPicPr>
          <p:nvPr/>
        </p:nvPicPr>
        <p:blipFill>
          <a:blip r:embed="rId125"/>
          <a:stretch>
            <a:fillRect/>
          </a:stretch>
        </p:blipFill>
        <p:spPr>
          <a:xfrm>
            <a:off x="6122529" y="8609405"/>
            <a:ext cx="339511" cy="287849"/>
          </a:xfrm>
          <a:prstGeom prst="rect">
            <a:avLst/>
          </a:prstGeom>
        </p:spPr>
      </p:pic>
      <p:pic>
        <p:nvPicPr>
          <p:cNvPr id="1086" name="Picture 31">
            <a:extLst>
              <a:ext uri="{FF2B5EF4-FFF2-40B4-BE49-F238E27FC236}">
                <a16:creationId xmlns:a16="http://schemas.microsoft.com/office/drawing/2014/main" id="{5ABFCE69-4C60-4B7D-9150-591BB6BA337B}"/>
              </a:ext>
            </a:extLst>
          </p:cNvPr>
          <p:cNvPicPr>
            <a:picLocks noChangeAspect="1"/>
          </p:cNvPicPr>
          <p:nvPr/>
        </p:nvPicPr>
        <p:blipFill>
          <a:blip r:embed="rId126" cstate="hq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3777" y="8377187"/>
            <a:ext cx="349639" cy="487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" name="Picture 1012">
            <a:extLst>
              <a:ext uri="{FF2B5EF4-FFF2-40B4-BE49-F238E27FC236}">
                <a16:creationId xmlns:a16="http://schemas.microsoft.com/office/drawing/2014/main" id="{8C1812CA-832E-43CF-98F2-1AE320C56E85}"/>
              </a:ext>
            </a:extLst>
          </p:cNvPr>
          <p:cNvPicPr>
            <a:picLocks noChangeAspect="1"/>
          </p:cNvPicPr>
          <p:nvPr/>
        </p:nvPicPr>
        <p:blipFill>
          <a:blip r:embed="rId127"/>
          <a:stretch>
            <a:fillRect/>
          </a:stretch>
        </p:blipFill>
        <p:spPr>
          <a:xfrm>
            <a:off x="5877918" y="10616842"/>
            <a:ext cx="337985" cy="278466"/>
          </a:xfrm>
          <a:prstGeom prst="rect">
            <a:avLst/>
          </a:prstGeom>
        </p:spPr>
      </p:pic>
      <p:sp>
        <p:nvSpPr>
          <p:cNvPr id="1088" name="TextBox 52">
            <a:extLst>
              <a:ext uri="{FF2B5EF4-FFF2-40B4-BE49-F238E27FC236}">
                <a16:creationId xmlns:a16="http://schemas.microsoft.com/office/drawing/2014/main" id="{A72D30FF-36E1-48EA-BF44-1FA2BE0A28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5390" y="9229947"/>
            <a:ext cx="1170443" cy="3077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1400" b="1" dirty="0">
                <a:latin typeface="Arial" panose="020B0604020202020204" pitchFamily="34" charset="0"/>
              </a:rPr>
              <a:t>Work</a:t>
            </a:r>
            <a:endParaRPr lang="en-US" altLang="en-US" sz="1400" b="1" dirty="0">
              <a:latin typeface="Arial" panose="020B0604020202020204" pitchFamily="34" charset="0"/>
            </a:endParaRPr>
          </a:p>
        </p:txBody>
      </p:sp>
      <p:sp>
        <p:nvSpPr>
          <p:cNvPr id="1089" name="TextBox 52">
            <a:extLst>
              <a:ext uri="{FF2B5EF4-FFF2-40B4-BE49-F238E27FC236}">
                <a16:creationId xmlns:a16="http://schemas.microsoft.com/office/drawing/2014/main" id="{944937F2-84D2-406A-B579-1872C34354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4017" y="8482999"/>
            <a:ext cx="929605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1200" b="1" dirty="0">
                <a:latin typeface="Arial" panose="020B0604020202020204" pitchFamily="34" charset="0"/>
              </a:rPr>
              <a:t>Heating </a:t>
            </a:r>
          </a:p>
          <a:p>
            <a:pPr algn="ctr" eaLnBrk="1" hangingPunct="1"/>
            <a:r>
              <a:rPr lang="en-GB" altLang="en-US" sz="1200" b="1" dirty="0">
                <a:latin typeface="Arial" panose="020B0604020202020204" pitchFamily="34" charset="0"/>
              </a:rPr>
              <a:t>&amp; cooling</a:t>
            </a:r>
            <a:endParaRPr lang="en-US" altLang="en-US" sz="1200" b="1" dirty="0">
              <a:latin typeface="Arial" panose="020B0604020202020204" pitchFamily="34" charset="0"/>
            </a:endParaRPr>
          </a:p>
        </p:txBody>
      </p:sp>
      <p:pic>
        <p:nvPicPr>
          <p:cNvPr id="1090" name="Picture 1089">
            <a:extLst>
              <a:ext uri="{FF2B5EF4-FFF2-40B4-BE49-F238E27FC236}">
                <a16:creationId xmlns:a16="http://schemas.microsoft.com/office/drawing/2014/main" id="{F36DC7FA-A02B-4C7C-9254-6943D46277F5}"/>
              </a:ext>
            </a:extLst>
          </p:cNvPr>
          <p:cNvPicPr>
            <a:picLocks noChangeAspect="1"/>
          </p:cNvPicPr>
          <p:nvPr/>
        </p:nvPicPr>
        <p:blipFill>
          <a:blip r:embed="rId128"/>
          <a:stretch>
            <a:fillRect/>
          </a:stretch>
        </p:blipFill>
        <p:spPr>
          <a:xfrm>
            <a:off x="8700035" y="8966720"/>
            <a:ext cx="847307" cy="366174"/>
          </a:xfrm>
          <a:prstGeom prst="rect">
            <a:avLst/>
          </a:prstGeom>
        </p:spPr>
      </p:pic>
      <p:sp>
        <p:nvSpPr>
          <p:cNvPr id="1091" name="Rectangle 1090">
            <a:extLst>
              <a:ext uri="{FF2B5EF4-FFF2-40B4-BE49-F238E27FC236}">
                <a16:creationId xmlns:a16="http://schemas.microsoft.com/office/drawing/2014/main" id="{F9A347FF-FE45-4A95-ADD9-8A794BF1CD3D}"/>
              </a:ext>
            </a:extLst>
          </p:cNvPr>
          <p:cNvSpPr/>
          <p:nvPr/>
        </p:nvSpPr>
        <p:spPr>
          <a:xfrm>
            <a:off x="7408678" y="8708026"/>
            <a:ext cx="851421" cy="31572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726" dirty="0"/>
              <a:t>Work, energy &amp; machines</a:t>
            </a:r>
          </a:p>
        </p:txBody>
      </p:sp>
      <p:sp>
        <p:nvSpPr>
          <p:cNvPr id="1092" name="Rectangle 1091">
            <a:extLst>
              <a:ext uri="{FF2B5EF4-FFF2-40B4-BE49-F238E27FC236}">
                <a16:creationId xmlns:a16="http://schemas.microsoft.com/office/drawing/2014/main" id="{D0CF3626-7E92-424D-9014-B2FB54213132}"/>
              </a:ext>
            </a:extLst>
          </p:cNvPr>
          <p:cNvSpPr/>
          <p:nvPr/>
        </p:nvSpPr>
        <p:spPr>
          <a:xfrm>
            <a:off x="8797228" y="8544804"/>
            <a:ext cx="851421" cy="31572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726" dirty="0"/>
              <a:t>Energy &amp; temperature</a:t>
            </a:r>
          </a:p>
        </p:txBody>
      </p:sp>
      <p:sp>
        <p:nvSpPr>
          <p:cNvPr id="1093" name="Rectangle 1092">
            <a:extLst>
              <a:ext uri="{FF2B5EF4-FFF2-40B4-BE49-F238E27FC236}">
                <a16:creationId xmlns:a16="http://schemas.microsoft.com/office/drawing/2014/main" id="{3B258197-A00A-474A-9F9C-7C49571708EE}"/>
              </a:ext>
            </a:extLst>
          </p:cNvPr>
          <p:cNvSpPr/>
          <p:nvPr/>
        </p:nvSpPr>
        <p:spPr>
          <a:xfrm>
            <a:off x="7494890" y="9697169"/>
            <a:ext cx="851421" cy="31572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726" dirty="0"/>
              <a:t>Energy transfer</a:t>
            </a:r>
          </a:p>
          <a:p>
            <a:pPr algn="ctr"/>
            <a:r>
              <a:rPr lang="en-US" sz="726" dirty="0"/>
              <a:t>particles</a:t>
            </a:r>
          </a:p>
        </p:txBody>
      </p:sp>
      <p:sp>
        <p:nvSpPr>
          <p:cNvPr id="1094" name="Rectangle 1093">
            <a:extLst>
              <a:ext uri="{FF2B5EF4-FFF2-40B4-BE49-F238E27FC236}">
                <a16:creationId xmlns:a16="http://schemas.microsoft.com/office/drawing/2014/main" id="{1515935A-AE74-4382-99BE-FBCEA0CE865A}"/>
              </a:ext>
            </a:extLst>
          </p:cNvPr>
          <p:cNvSpPr/>
          <p:nvPr/>
        </p:nvSpPr>
        <p:spPr>
          <a:xfrm>
            <a:off x="8378013" y="9399531"/>
            <a:ext cx="851421" cy="42742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726" dirty="0"/>
              <a:t>Energy transfer</a:t>
            </a:r>
          </a:p>
          <a:p>
            <a:pPr algn="ctr"/>
            <a:r>
              <a:rPr lang="en-US" sz="726" dirty="0"/>
              <a:t>Radiation</a:t>
            </a:r>
          </a:p>
          <a:p>
            <a:pPr algn="ctr"/>
            <a:r>
              <a:rPr lang="en-US" sz="726" dirty="0"/>
              <a:t>insulation</a:t>
            </a:r>
          </a:p>
        </p:txBody>
      </p:sp>
      <p:pic>
        <p:nvPicPr>
          <p:cNvPr id="1096" name="Picture 1095">
            <a:extLst>
              <a:ext uri="{FF2B5EF4-FFF2-40B4-BE49-F238E27FC236}">
                <a16:creationId xmlns:a16="http://schemas.microsoft.com/office/drawing/2014/main" id="{99E0B6A3-DA68-441B-84CA-7C84D6065A87}"/>
              </a:ext>
            </a:extLst>
          </p:cNvPr>
          <p:cNvPicPr>
            <a:picLocks noChangeAspect="1"/>
          </p:cNvPicPr>
          <p:nvPr/>
        </p:nvPicPr>
        <p:blipFill>
          <a:blip r:embed="rId129"/>
          <a:stretch>
            <a:fillRect/>
          </a:stretch>
        </p:blipFill>
        <p:spPr>
          <a:xfrm>
            <a:off x="8035494" y="9860750"/>
            <a:ext cx="827862" cy="310448"/>
          </a:xfrm>
          <a:prstGeom prst="rect">
            <a:avLst/>
          </a:prstGeom>
        </p:spPr>
      </p:pic>
      <p:pic>
        <p:nvPicPr>
          <p:cNvPr id="1097" name="Picture 3">
            <a:extLst>
              <a:ext uri="{FF2B5EF4-FFF2-40B4-BE49-F238E27FC236}">
                <a16:creationId xmlns:a16="http://schemas.microsoft.com/office/drawing/2014/main" id="{9A71E5EC-75FC-41ED-B477-A8733275834E}"/>
              </a:ext>
            </a:extLst>
          </p:cNvPr>
          <p:cNvPicPr>
            <a:picLocks noChangeAspect="1"/>
          </p:cNvPicPr>
          <p:nvPr/>
        </p:nvPicPr>
        <p:blipFill>
          <a:blip r:embed="rId13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2037" y="9500966"/>
            <a:ext cx="585305" cy="359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1" name="Rectangle 1100">
            <a:extLst>
              <a:ext uri="{FF2B5EF4-FFF2-40B4-BE49-F238E27FC236}">
                <a16:creationId xmlns:a16="http://schemas.microsoft.com/office/drawing/2014/main" id="{B22B6936-BFE9-42CA-8E96-282818A29747}"/>
              </a:ext>
            </a:extLst>
          </p:cNvPr>
          <p:cNvSpPr/>
          <p:nvPr/>
        </p:nvSpPr>
        <p:spPr>
          <a:xfrm>
            <a:off x="6243663" y="6453137"/>
            <a:ext cx="759351" cy="42742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726" dirty="0"/>
              <a:t>Atoms in chemical reactions</a:t>
            </a:r>
          </a:p>
        </p:txBody>
      </p:sp>
      <p:sp>
        <p:nvSpPr>
          <p:cNvPr id="1103" name="TextBox 16">
            <a:extLst>
              <a:ext uri="{FF2B5EF4-FFF2-40B4-BE49-F238E27FC236}">
                <a16:creationId xmlns:a16="http://schemas.microsoft.com/office/drawing/2014/main" id="{724E41FA-16C9-41FA-B26C-840D830888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9139" y="6498498"/>
            <a:ext cx="8255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dirty="0">
                <a:cs typeface="Calibri" panose="020F0502020204030204" pitchFamily="34" charset="0"/>
              </a:rPr>
              <a:t>Thermal decomposition</a:t>
            </a:r>
          </a:p>
        </p:txBody>
      </p:sp>
      <p:pic>
        <p:nvPicPr>
          <p:cNvPr id="1109" name="Picture 54" descr="Image result for distillation black and white">
            <a:extLst>
              <a:ext uri="{FF2B5EF4-FFF2-40B4-BE49-F238E27FC236}">
                <a16:creationId xmlns:a16="http://schemas.microsoft.com/office/drawing/2014/main" id="{E39FA55C-CAB9-41BD-9A6B-6EBA9AA7E7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4906" y="6022433"/>
            <a:ext cx="1013460" cy="513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7" name="Picture 3">
            <a:extLst>
              <a:ext uri="{FF2B5EF4-FFF2-40B4-BE49-F238E27FC236}">
                <a16:creationId xmlns:a16="http://schemas.microsoft.com/office/drawing/2014/main" id="{9A71E5EC-75FC-41ED-B477-A8733275834E}"/>
              </a:ext>
            </a:extLst>
          </p:cNvPr>
          <p:cNvPicPr>
            <a:picLocks noChangeAspect="1"/>
          </p:cNvPicPr>
          <p:nvPr/>
        </p:nvPicPr>
        <p:blipFill>
          <a:blip r:embed="rId13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8968" y="7741298"/>
            <a:ext cx="585305" cy="359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4" name="TextBox 16">
            <a:extLst>
              <a:ext uri="{FF2B5EF4-FFF2-40B4-BE49-F238E27FC236}">
                <a16:creationId xmlns:a16="http://schemas.microsoft.com/office/drawing/2014/main" id="{1AE89A3D-6F96-48F3-A8DD-6C699254A2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62555" y="7458034"/>
            <a:ext cx="8255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dirty="0">
                <a:cs typeface="Calibri" panose="020F0502020204030204" pitchFamily="34" charset="0"/>
              </a:rPr>
              <a:t>Conservation of mass</a:t>
            </a:r>
          </a:p>
        </p:txBody>
      </p:sp>
      <p:sp>
        <p:nvSpPr>
          <p:cNvPr id="1116" name="Rectangle 1115">
            <a:extLst>
              <a:ext uri="{FF2B5EF4-FFF2-40B4-BE49-F238E27FC236}">
                <a16:creationId xmlns:a16="http://schemas.microsoft.com/office/drawing/2014/main" id="{158AAA35-ABE9-4F25-B884-DC654315AEB6}"/>
              </a:ext>
            </a:extLst>
          </p:cNvPr>
          <p:cNvSpPr/>
          <p:nvPr/>
        </p:nvSpPr>
        <p:spPr>
          <a:xfrm>
            <a:off x="6369330" y="6827721"/>
            <a:ext cx="1461808" cy="65235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pic>
        <p:nvPicPr>
          <p:cNvPr id="1118" name="Picture 14" descr="Hand Warmers | Reusable Hand Warmers | Lifesystems">
            <a:extLst>
              <a:ext uri="{FF2B5EF4-FFF2-40B4-BE49-F238E27FC236}">
                <a16:creationId xmlns:a16="http://schemas.microsoft.com/office/drawing/2014/main" id="{02690F8D-3B29-465D-99AF-0D6E46FF77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2" t="34113" r="6773" b="6435"/>
          <a:stretch/>
        </p:blipFill>
        <p:spPr bwMode="auto">
          <a:xfrm>
            <a:off x="7853551" y="6116465"/>
            <a:ext cx="518252" cy="352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9" name="Picture 12" descr="Koolpak Sport Instant Ice Packs">
            <a:extLst>
              <a:ext uri="{FF2B5EF4-FFF2-40B4-BE49-F238E27FC236}">
                <a16:creationId xmlns:a16="http://schemas.microsoft.com/office/drawing/2014/main" id="{2743D6B6-CB82-4676-B49A-8CDBFDE69D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6221" y="6115973"/>
            <a:ext cx="323165" cy="323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0" name="TextBox 52">
            <a:extLst>
              <a:ext uri="{FF2B5EF4-FFF2-40B4-BE49-F238E27FC236}">
                <a16:creationId xmlns:a16="http://schemas.microsoft.com/office/drawing/2014/main" id="{A72D30FF-36E1-48EA-BF44-1FA2BE0A28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5743" y="6881732"/>
            <a:ext cx="1145218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1400" b="1" dirty="0">
                <a:latin typeface="Arial" panose="020B0604020202020204" pitchFamily="34" charset="0"/>
              </a:rPr>
              <a:t>Types of reaction</a:t>
            </a:r>
            <a:endParaRPr lang="en-US" altLang="en-US" sz="1400" b="1" dirty="0">
              <a:latin typeface="Arial" panose="020B0604020202020204" pitchFamily="34" charset="0"/>
            </a:endParaRPr>
          </a:p>
        </p:txBody>
      </p:sp>
      <p:sp>
        <p:nvSpPr>
          <p:cNvPr id="1122" name="Rectangle 1121">
            <a:extLst>
              <a:ext uri="{FF2B5EF4-FFF2-40B4-BE49-F238E27FC236}">
                <a16:creationId xmlns:a16="http://schemas.microsoft.com/office/drawing/2014/main" id="{158AAA35-ABE9-4F25-B884-DC654315AEB6}"/>
              </a:ext>
            </a:extLst>
          </p:cNvPr>
          <p:cNvSpPr/>
          <p:nvPr/>
        </p:nvSpPr>
        <p:spPr>
          <a:xfrm>
            <a:off x="3799377" y="6816612"/>
            <a:ext cx="2510220" cy="6738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A9D1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9426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564"/>
          </a:p>
        </p:txBody>
      </p:sp>
      <p:sp>
        <p:nvSpPr>
          <p:cNvPr id="1123" name="TextBox 52">
            <a:extLst>
              <a:ext uri="{FF2B5EF4-FFF2-40B4-BE49-F238E27FC236}">
                <a16:creationId xmlns:a16="http://schemas.microsoft.com/office/drawing/2014/main" id="{6700EC47-E152-4A3B-A25E-D813D31B39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4036" y="6839296"/>
            <a:ext cx="1791698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400" b="1" dirty="0">
                <a:latin typeface="Arial" panose="020B0604020202020204" pitchFamily="34" charset="0"/>
              </a:rPr>
              <a:t>Evolution     Inheritance</a:t>
            </a:r>
          </a:p>
        </p:txBody>
      </p:sp>
      <p:sp>
        <p:nvSpPr>
          <p:cNvPr id="1124" name="TextBox 167">
            <a:extLst>
              <a:ext uri="{FF2B5EF4-FFF2-40B4-BE49-F238E27FC236}">
                <a16:creationId xmlns:a16="http://schemas.microsoft.com/office/drawing/2014/main" id="{31E70C07-4DBA-4C0C-A8BD-3C98F77E48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6188" y="7482164"/>
            <a:ext cx="58754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dirty="0"/>
              <a:t>Natural selection</a:t>
            </a:r>
          </a:p>
        </p:txBody>
      </p:sp>
      <p:sp>
        <p:nvSpPr>
          <p:cNvPr id="1125" name="TextBox 167">
            <a:extLst>
              <a:ext uri="{FF2B5EF4-FFF2-40B4-BE49-F238E27FC236}">
                <a16:creationId xmlns:a16="http://schemas.microsoft.com/office/drawing/2014/main" id="{11639583-FE2F-47B0-8498-AEE97E71D0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9211" y="6513617"/>
            <a:ext cx="67325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dirty="0"/>
              <a:t>Charles Darwin</a:t>
            </a:r>
          </a:p>
        </p:txBody>
      </p:sp>
      <p:sp>
        <p:nvSpPr>
          <p:cNvPr id="1126" name="TextBox 167">
            <a:extLst>
              <a:ext uri="{FF2B5EF4-FFF2-40B4-BE49-F238E27FC236}">
                <a16:creationId xmlns:a16="http://schemas.microsoft.com/office/drawing/2014/main" id="{EF648438-2DCF-493B-B721-86631742D9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7209" y="7450976"/>
            <a:ext cx="61289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dirty="0"/>
              <a:t>Genetics</a:t>
            </a:r>
          </a:p>
        </p:txBody>
      </p:sp>
      <p:sp>
        <p:nvSpPr>
          <p:cNvPr id="1127" name="TextBox 167">
            <a:extLst>
              <a:ext uri="{FF2B5EF4-FFF2-40B4-BE49-F238E27FC236}">
                <a16:creationId xmlns:a16="http://schemas.microsoft.com/office/drawing/2014/main" id="{7FB83080-46C5-4CA9-A4F6-5E3E255C52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7442" y="6592692"/>
            <a:ext cx="71152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dirty="0"/>
              <a:t>Inheritance</a:t>
            </a:r>
          </a:p>
        </p:txBody>
      </p:sp>
      <p:sp>
        <p:nvSpPr>
          <p:cNvPr id="1128" name="TextBox 167">
            <a:extLst>
              <a:ext uri="{FF2B5EF4-FFF2-40B4-BE49-F238E27FC236}">
                <a16:creationId xmlns:a16="http://schemas.microsoft.com/office/drawing/2014/main" id="{E4DC7316-61A6-4EF3-B92E-5702568689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4296" y="7451683"/>
            <a:ext cx="61289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dirty="0"/>
              <a:t>DNA</a:t>
            </a:r>
          </a:p>
        </p:txBody>
      </p:sp>
      <p:sp>
        <p:nvSpPr>
          <p:cNvPr id="1129" name="TextBox 167">
            <a:extLst>
              <a:ext uri="{FF2B5EF4-FFF2-40B4-BE49-F238E27FC236}">
                <a16:creationId xmlns:a16="http://schemas.microsoft.com/office/drawing/2014/main" id="{5F665E93-7913-4D47-B9E1-3F62F2157B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7747" y="6486986"/>
            <a:ext cx="79706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dirty="0"/>
              <a:t>Genetic modification</a:t>
            </a:r>
          </a:p>
        </p:txBody>
      </p:sp>
      <p:pic>
        <p:nvPicPr>
          <p:cNvPr id="1130" name="Picture 1129" descr="A close up of a logo&#10;&#10;Description automatically generated">
            <a:extLst>
              <a:ext uri="{FF2B5EF4-FFF2-40B4-BE49-F238E27FC236}">
                <a16:creationId xmlns:a16="http://schemas.microsoft.com/office/drawing/2014/main" id="{167A0DED-CE7C-4680-9518-CA91DF740755}"/>
              </a:ext>
            </a:extLst>
          </p:cNvPr>
          <p:cNvPicPr>
            <a:picLocks noChangeAspect="1"/>
          </p:cNvPicPr>
          <p:nvPr/>
        </p:nvPicPr>
        <p:blipFill>
          <a:blip r:embed="rId1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213" y="7630015"/>
            <a:ext cx="441405" cy="441405"/>
          </a:xfrm>
          <a:prstGeom prst="rect">
            <a:avLst/>
          </a:prstGeom>
        </p:spPr>
      </p:pic>
      <p:pic>
        <p:nvPicPr>
          <p:cNvPr id="1131" name="Picture 34">
            <a:extLst>
              <a:ext uri="{FF2B5EF4-FFF2-40B4-BE49-F238E27FC236}">
                <a16:creationId xmlns:a16="http://schemas.microsoft.com/office/drawing/2014/main" id="{854CE2BC-2457-4F3A-BD35-574FDF8D11C6}"/>
              </a:ext>
            </a:extLst>
          </p:cNvPr>
          <p:cNvPicPr>
            <a:picLocks noChangeAspect="1"/>
          </p:cNvPicPr>
          <p:nvPr/>
        </p:nvPicPr>
        <p:blipFill>
          <a:blip r:embed="rId135" cstate="hq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2671" y="7670240"/>
            <a:ext cx="379676" cy="424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2" name="TextBox 167">
            <a:extLst>
              <a:ext uri="{FF2B5EF4-FFF2-40B4-BE49-F238E27FC236}">
                <a16:creationId xmlns:a16="http://schemas.microsoft.com/office/drawing/2014/main" id="{11639583-FE2F-47B0-8498-AEE97E71D0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6387" y="7492588"/>
            <a:ext cx="84109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dirty="0"/>
              <a:t>Extinction</a:t>
            </a:r>
          </a:p>
        </p:txBody>
      </p:sp>
      <p:sp>
        <p:nvSpPr>
          <p:cNvPr id="1133" name="TextBox 167">
            <a:extLst>
              <a:ext uri="{FF2B5EF4-FFF2-40B4-BE49-F238E27FC236}">
                <a16:creationId xmlns:a16="http://schemas.microsoft.com/office/drawing/2014/main" id="{03B5E26A-05C4-49A1-838C-B5A3ACAA59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4671" y="6629358"/>
            <a:ext cx="80495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dirty="0"/>
              <a:t>Biodiversity</a:t>
            </a:r>
          </a:p>
        </p:txBody>
      </p:sp>
      <p:pic>
        <p:nvPicPr>
          <p:cNvPr id="1134" name="Picture 1133"/>
          <p:cNvPicPr>
            <a:picLocks noChangeAspect="1"/>
          </p:cNvPicPr>
          <p:nvPr/>
        </p:nvPicPr>
        <p:blipFill>
          <a:blip r:embed="rId136"/>
          <a:stretch>
            <a:fillRect/>
          </a:stretch>
        </p:blipFill>
        <p:spPr>
          <a:xfrm>
            <a:off x="4717829" y="7648079"/>
            <a:ext cx="416131" cy="379873"/>
          </a:xfrm>
          <a:prstGeom prst="rect">
            <a:avLst/>
          </a:prstGeom>
        </p:spPr>
      </p:pic>
      <p:pic>
        <p:nvPicPr>
          <p:cNvPr id="1135" name="Picture 1134"/>
          <p:cNvPicPr>
            <a:picLocks noChangeAspect="1"/>
          </p:cNvPicPr>
          <p:nvPr/>
        </p:nvPicPr>
        <p:blipFill>
          <a:blip r:embed="rId137"/>
          <a:stretch>
            <a:fillRect/>
          </a:stretch>
        </p:blipFill>
        <p:spPr>
          <a:xfrm>
            <a:off x="5753779" y="6145170"/>
            <a:ext cx="282207" cy="299555"/>
          </a:xfrm>
          <a:prstGeom prst="rect">
            <a:avLst/>
          </a:prstGeom>
        </p:spPr>
      </p:pic>
      <p:pic>
        <p:nvPicPr>
          <p:cNvPr id="1136" name="Picture 1135"/>
          <p:cNvPicPr>
            <a:picLocks noChangeAspect="1"/>
          </p:cNvPicPr>
          <p:nvPr/>
        </p:nvPicPr>
        <p:blipFill>
          <a:blip r:embed="rId138"/>
          <a:stretch>
            <a:fillRect/>
          </a:stretch>
        </p:blipFill>
        <p:spPr>
          <a:xfrm>
            <a:off x="4407199" y="6205100"/>
            <a:ext cx="468481" cy="416025"/>
          </a:xfrm>
          <a:prstGeom prst="rect">
            <a:avLst/>
          </a:prstGeom>
        </p:spPr>
      </p:pic>
      <p:pic>
        <p:nvPicPr>
          <p:cNvPr id="1137" name="Picture 1136"/>
          <p:cNvPicPr>
            <a:picLocks noChangeAspect="1"/>
          </p:cNvPicPr>
          <p:nvPr/>
        </p:nvPicPr>
        <p:blipFill>
          <a:blip r:embed="rId139"/>
          <a:stretch>
            <a:fillRect/>
          </a:stretch>
        </p:blipFill>
        <p:spPr>
          <a:xfrm>
            <a:off x="5877918" y="7811305"/>
            <a:ext cx="486789" cy="340932"/>
          </a:xfrm>
          <a:prstGeom prst="rect">
            <a:avLst/>
          </a:prstGeom>
        </p:spPr>
      </p:pic>
      <p:pic>
        <p:nvPicPr>
          <p:cNvPr id="1138" name="Picture 75">
            <a:extLst>
              <a:ext uri="{FF2B5EF4-FFF2-40B4-BE49-F238E27FC236}">
                <a16:creationId xmlns:a16="http://schemas.microsoft.com/office/drawing/2014/main" id="{2ADB1BEA-5D04-4151-9558-74B8A0D80890}"/>
              </a:ext>
            </a:extLst>
          </p:cNvPr>
          <p:cNvPicPr>
            <a:picLocks noChangeAspect="1"/>
          </p:cNvPicPr>
          <p:nvPr/>
        </p:nvPicPr>
        <p:blipFill>
          <a:blip r:embed="rId140" cstate="hq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598" y="6232714"/>
            <a:ext cx="431927" cy="391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9" name="Picture 1138"/>
          <p:cNvPicPr>
            <a:picLocks noChangeAspect="1"/>
          </p:cNvPicPr>
          <p:nvPr/>
        </p:nvPicPr>
        <p:blipFill>
          <a:blip r:embed="rId141"/>
          <a:stretch>
            <a:fillRect/>
          </a:stretch>
        </p:blipFill>
        <p:spPr>
          <a:xfrm>
            <a:off x="3834917" y="6173488"/>
            <a:ext cx="347751" cy="385293"/>
          </a:xfrm>
          <a:prstGeom prst="rect">
            <a:avLst/>
          </a:prstGeom>
        </p:spPr>
      </p:pic>
      <p:sp>
        <p:nvSpPr>
          <p:cNvPr id="1140" name="TextBox 52">
            <a:extLst>
              <a:ext uri="{FF2B5EF4-FFF2-40B4-BE49-F238E27FC236}">
                <a16:creationId xmlns:a16="http://schemas.microsoft.com/office/drawing/2014/main" id="{A72D30FF-36E1-48EA-BF44-1FA2BE0A28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1171" y="6887099"/>
            <a:ext cx="114521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1200" b="1" dirty="0">
                <a:latin typeface="Arial" panose="020B0604020202020204" pitchFamily="34" charset="0"/>
              </a:rPr>
              <a:t>Magnetism</a:t>
            </a:r>
            <a:endParaRPr lang="en-US" altLang="en-US" sz="1200" b="1" dirty="0">
              <a:latin typeface="Arial" panose="020B0604020202020204" pitchFamily="34" charset="0"/>
            </a:endParaRPr>
          </a:p>
        </p:txBody>
      </p:sp>
      <p:sp>
        <p:nvSpPr>
          <p:cNvPr id="1141" name="TextBox 52">
            <a:extLst>
              <a:ext uri="{FF2B5EF4-FFF2-40B4-BE49-F238E27FC236}">
                <a16:creationId xmlns:a16="http://schemas.microsoft.com/office/drawing/2014/main" id="{A72D30FF-36E1-48EA-BF44-1FA2BE0A28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4254" y="7147958"/>
            <a:ext cx="1569291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1200" b="1" dirty="0">
                <a:latin typeface="Arial" panose="020B0604020202020204" pitchFamily="34" charset="0"/>
              </a:rPr>
              <a:t>Electromagnets</a:t>
            </a:r>
            <a:endParaRPr lang="en-US" altLang="en-US" sz="1200" b="1" dirty="0">
              <a:latin typeface="Arial" panose="020B0604020202020204" pitchFamily="34" charset="0"/>
            </a:endParaRPr>
          </a:p>
        </p:txBody>
      </p:sp>
      <p:sp>
        <p:nvSpPr>
          <p:cNvPr id="1144" name="Rectangle 1143">
            <a:extLst>
              <a:ext uri="{FF2B5EF4-FFF2-40B4-BE49-F238E27FC236}">
                <a16:creationId xmlns:a16="http://schemas.microsoft.com/office/drawing/2014/main" id="{D0CA911F-ABBF-4804-A3A7-3829BB8B3EB1}"/>
              </a:ext>
            </a:extLst>
          </p:cNvPr>
          <p:cNvSpPr/>
          <p:nvPr/>
        </p:nvSpPr>
        <p:spPr>
          <a:xfrm>
            <a:off x="2172248" y="6596024"/>
            <a:ext cx="803320" cy="20403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726" dirty="0"/>
              <a:t>Electromagnets</a:t>
            </a:r>
          </a:p>
        </p:txBody>
      </p:sp>
      <p:sp>
        <p:nvSpPr>
          <p:cNvPr id="1145" name="Rectangle 1144">
            <a:extLst>
              <a:ext uri="{FF2B5EF4-FFF2-40B4-BE49-F238E27FC236}">
                <a16:creationId xmlns:a16="http://schemas.microsoft.com/office/drawing/2014/main" id="{3038AEB8-CF48-426D-9C37-E6703E62C254}"/>
              </a:ext>
            </a:extLst>
          </p:cNvPr>
          <p:cNvSpPr/>
          <p:nvPr/>
        </p:nvSpPr>
        <p:spPr>
          <a:xfrm>
            <a:off x="2888849" y="6511375"/>
            <a:ext cx="851421" cy="31572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726" dirty="0"/>
              <a:t>Using electromagnets</a:t>
            </a:r>
          </a:p>
        </p:txBody>
      </p:sp>
      <p:pic>
        <p:nvPicPr>
          <p:cNvPr id="1146" name="Picture 1145">
            <a:extLst>
              <a:ext uri="{FF2B5EF4-FFF2-40B4-BE49-F238E27FC236}">
                <a16:creationId xmlns:a16="http://schemas.microsoft.com/office/drawing/2014/main" id="{D17CF4B7-AEA9-41E1-8897-F2BBEC66B3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266" y="6178369"/>
            <a:ext cx="502068" cy="449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7" name="Picture 1146">
            <a:extLst>
              <a:ext uri="{FF2B5EF4-FFF2-40B4-BE49-F238E27FC236}">
                <a16:creationId xmlns:a16="http://schemas.microsoft.com/office/drawing/2014/main" id="{38B58B4E-FD04-4FAA-B931-56F54E2FF36A}"/>
              </a:ext>
            </a:extLst>
          </p:cNvPr>
          <p:cNvPicPr>
            <a:picLocks noChangeAspect="1"/>
          </p:cNvPicPr>
          <p:nvPr/>
        </p:nvPicPr>
        <p:blipFill>
          <a:blip r:embed="rId14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249" y="5986066"/>
            <a:ext cx="546099" cy="552067"/>
          </a:xfrm>
          <a:prstGeom prst="rect">
            <a:avLst/>
          </a:prstGeom>
        </p:spPr>
      </p:pic>
      <p:pic>
        <p:nvPicPr>
          <p:cNvPr id="1148" name="Picture 1147">
            <a:extLst>
              <a:ext uri="{FF2B5EF4-FFF2-40B4-BE49-F238E27FC236}">
                <a16:creationId xmlns:a16="http://schemas.microsoft.com/office/drawing/2014/main" id="{3ABF8FDA-41F7-4825-A32A-1F1A79128A2D}"/>
              </a:ext>
            </a:extLst>
          </p:cNvPr>
          <p:cNvPicPr>
            <a:picLocks noChangeAspect="1"/>
          </p:cNvPicPr>
          <p:nvPr/>
        </p:nvPicPr>
        <p:blipFill>
          <a:blip r:embed="rId14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542" y="6196106"/>
            <a:ext cx="289509" cy="347942"/>
          </a:xfrm>
          <a:prstGeom prst="rect">
            <a:avLst/>
          </a:prstGeom>
        </p:spPr>
      </p:pic>
      <p:pic>
        <p:nvPicPr>
          <p:cNvPr id="1149" name="Picture 1148">
            <a:extLst>
              <a:ext uri="{FF2B5EF4-FFF2-40B4-BE49-F238E27FC236}">
                <a16:creationId xmlns:a16="http://schemas.microsoft.com/office/drawing/2014/main" id="{5B1B9C89-8B3F-4C1E-A715-BFBA70F37204}"/>
              </a:ext>
            </a:extLst>
          </p:cNvPr>
          <p:cNvPicPr>
            <a:picLocks noChangeAspect="1"/>
          </p:cNvPicPr>
          <p:nvPr/>
        </p:nvPicPr>
        <p:blipFill>
          <a:blip r:embed="rId145"/>
          <a:stretch>
            <a:fillRect/>
          </a:stretch>
        </p:blipFill>
        <p:spPr>
          <a:xfrm>
            <a:off x="2118136" y="7511223"/>
            <a:ext cx="1043457" cy="588441"/>
          </a:xfrm>
          <a:prstGeom prst="rect">
            <a:avLst/>
          </a:prstGeom>
        </p:spPr>
      </p:pic>
      <p:sp>
        <p:nvSpPr>
          <p:cNvPr id="1150" name="TextBox 52">
            <a:extLst>
              <a:ext uri="{FF2B5EF4-FFF2-40B4-BE49-F238E27FC236}">
                <a16:creationId xmlns:a16="http://schemas.microsoft.com/office/drawing/2014/main" id="{6700EC47-E152-4A3B-A25E-D813D31B39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4133" y="5290449"/>
            <a:ext cx="1096888" cy="3077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400" b="1" dirty="0">
                <a:latin typeface="Arial" panose="020B0604020202020204" pitchFamily="34" charset="0"/>
              </a:rPr>
              <a:t>Climate</a:t>
            </a:r>
          </a:p>
        </p:txBody>
      </p:sp>
      <p:sp>
        <p:nvSpPr>
          <p:cNvPr id="1151" name="TextBox 52">
            <a:extLst>
              <a:ext uri="{FF2B5EF4-FFF2-40B4-BE49-F238E27FC236}">
                <a16:creationId xmlns:a16="http://schemas.microsoft.com/office/drawing/2014/main" id="{A72D30FF-36E1-48EA-BF44-1FA2BE0A28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6797" y="6313734"/>
            <a:ext cx="1170443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1200" b="1" dirty="0">
                <a:latin typeface="Arial" panose="020B0604020202020204" pitchFamily="34" charset="0"/>
              </a:rPr>
              <a:t>Earth</a:t>
            </a:r>
          </a:p>
          <a:p>
            <a:pPr algn="ctr" eaLnBrk="1" hangingPunct="1"/>
            <a:r>
              <a:rPr lang="en-GB" altLang="en-US" sz="1200" b="1" dirty="0">
                <a:latin typeface="Arial" panose="020B0604020202020204" pitchFamily="34" charset="0"/>
              </a:rPr>
              <a:t>resources</a:t>
            </a:r>
            <a:endParaRPr lang="en-US" altLang="en-US" sz="1200" b="1" dirty="0">
              <a:latin typeface="Arial" panose="020B0604020202020204" pitchFamily="34" charset="0"/>
            </a:endParaRPr>
          </a:p>
        </p:txBody>
      </p:sp>
      <p:pic>
        <p:nvPicPr>
          <p:cNvPr id="1153" name="Picture 1152" descr="A close up of a logo&#10;&#10;Description automatically generated">
            <a:extLst>
              <a:ext uri="{FF2B5EF4-FFF2-40B4-BE49-F238E27FC236}">
                <a16:creationId xmlns:a16="http://schemas.microsoft.com/office/drawing/2014/main" id="{F2767A5A-FFCC-4302-B8C4-9AE8ACD54893}"/>
              </a:ext>
            </a:extLst>
          </p:cNvPr>
          <p:cNvPicPr>
            <a:picLocks noChangeAspect="1"/>
          </p:cNvPicPr>
          <p:nvPr/>
        </p:nvPicPr>
        <p:blipFill>
          <a:blip r:embed="rId1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761" y="5064613"/>
            <a:ext cx="557737" cy="557737"/>
          </a:xfrm>
          <a:prstGeom prst="rect">
            <a:avLst/>
          </a:prstGeom>
        </p:spPr>
      </p:pic>
      <p:pic>
        <p:nvPicPr>
          <p:cNvPr id="1154" name="Picture 136" descr="Image result for metal extraction clipart black and white">
            <a:extLst>
              <a:ext uri="{FF2B5EF4-FFF2-40B4-BE49-F238E27FC236}">
                <a16:creationId xmlns:a16="http://schemas.microsoft.com/office/drawing/2014/main" id="{6E9B998F-6D69-4A8E-8AC5-D405AA2A75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21" t="23577" r="18296" b="9986"/>
          <a:stretch/>
        </p:blipFill>
        <p:spPr bwMode="auto">
          <a:xfrm>
            <a:off x="1584514" y="6024055"/>
            <a:ext cx="398889" cy="413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5" name="TextBox 16">
            <a:extLst>
              <a:ext uri="{FF2B5EF4-FFF2-40B4-BE49-F238E27FC236}">
                <a16:creationId xmlns:a16="http://schemas.microsoft.com/office/drawing/2014/main" id="{1AE89A3D-6F96-48F3-A8DD-6C699254A2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534" y="5599592"/>
            <a:ext cx="8255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dirty="0">
                <a:cs typeface="Calibri" panose="020F0502020204030204" pitchFamily="34" charset="0"/>
              </a:rPr>
              <a:t>Global warming</a:t>
            </a:r>
          </a:p>
        </p:txBody>
      </p:sp>
      <p:sp>
        <p:nvSpPr>
          <p:cNvPr id="1156" name="TextBox 193">
            <a:extLst>
              <a:ext uri="{FF2B5EF4-FFF2-40B4-BE49-F238E27FC236}">
                <a16:creationId xmlns:a16="http://schemas.microsoft.com/office/drawing/2014/main" id="{A5109EA5-F51D-45E8-91F6-6F64DE2FA0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394" y="6669074"/>
            <a:ext cx="8255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dirty="0"/>
              <a:t>Climate</a:t>
            </a:r>
          </a:p>
          <a:p>
            <a:pPr algn="ctr" eaLnBrk="1" hangingPunct="1"/>
            <a:r>
              <a:rPr lang="en-US" altLang="en-US" sz="800" dirty="0"/>
              <a:t>change</a:t>
            </a:r>
          </a:p>
        </p:txBody>
      </p:sp>
      <p:sp>
        <p:nvSpPr>
          <p:cNvPr id="1157" name="TextBox 193">
            <a:extLst>
              <a:ext uri="{FF2B5EF4-FFF2-40B4-BE49-F238E27FC236}">
                <a16:creationId xmlns:a16="http://schemas.microsoft.com/office/drawing/2014/main" id="{A5109EA5-F51D-45E8-91F6-6F64DE2FA0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629" y="4693949"/>
            <a:ext cx="8255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dirty="0"/>
              <a:t>The Carbon Cycle</a:t>
            </a:r>
          </a:p>
        </p:txBody>
      </p:sp>
      <p:sp>
        <p:nvSpPr>
          <p:cNvPr id="1158" name="TextBox 193">
            <a:extLst>
              <a:ext uri="{FF2B5EF4-FFF2-40B4-BE49-F238E27FC236}">
                <a16:creationId xmlns:a16="http://schemas.microsoft.com/office/drawing/2014/main" id="{A5109EA5-F51D-45E8-91F6-6F64DE2FA0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1136" y="5718035"/>
            <a:ext cx="8255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dirty="0"/>
              <a:t>Extracting metals</a:t>
            </a:r>
          </a:p>
        </p:txBody>
      </p:sp>
      <p:sp>
        <p:nvSpPr>
          <p:cNvPr id="1159" name="TextBox 193">
            <a:extLst>
              <a:ext uri="{FF2B5EF4-FFF2-40B4-BE49-F238E27FC236}">
                <a16:creationId xmlns:a16="http://schemas.microsoft.com/office/drawing/2014/main" id="{A5109EA5-F51D-45E8-91F6-6F64DE2FA0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548" y="7172911"/>
            <a:ext cx="82550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dirty="0"/>
              <a:t>Recycling</a:t>
            </a:r>
          </a:p>
        </p:txBody>
      </p:sp>
      <p:pic>
        <p:nvPicPr>
          <p:cNvPr id="1160" name="Picture 1159"/>
          <p:cNvPicPr>
            <a:picLocks noChangeAspect="1"/>
          </p:cNvPicPr>
          <p:nvPr/>
        </p:nvPicPr>
        <p:blipFill>
          <a:blip r:embed="rId148"/>
          <a:stretch>
            <a:fillRect/>
          </a:stretch>
        </p:blipFill>
        <p:spPr>
          <a:xfrm>
            <a:off x="487533" y="7207816"/>
            <a:ext cx="432646" cy="414905"/>
          </a:xfrm>
          <a:prstGeom prst="rect">
            <a:avLst/>
          </a:prstGeom>
        </p:spPr>
      </p:pic>
      <p:pic>
        <p:nvPicPr>
          <p:cNvPr id="1161" name="Picture 1160"/>
          <p:cNvPicPr>
            <a:picLocks noChangeAspect="1"/>
          </p:cNvPicPr>
          <p:nvPr/>
        </p:nvPicPr>
        <p:blipFill>
          <a:blip r:embed="rId149"/>
          <a:stretch>
            <a:fillRect/>
          </a:stretch>
        </p:blipFill>
        <p:spPr>
          <a:xfrm>
            <a:off x="991355" y="7403163"/>
            <a:ext cx="512793" cy="459822"/>
          </a:xfrm>
          <a:prstGeom prst="rect">
            <a:avLst/>
          </a:prstGeom>
        </p:spPr>
      </p:pic>
      <p:pic>
        <p:nvPicPr>
          <p:cNvPr id="1162" name="Picture 1161"/>
          <p:cNvPicPr>
            <a:picLocks noChangeAspect="1"/>
          </p:cNvPicPr>
          <p:nvPr/>
        </p:nvPicPr>
        <p:blipFill>
          <a:blip r:embed="rId150"/>
          <a:stretch>
            <a:fillRect/>
          </a:stretch>
        </p:blipFill>
        <p:spPr>
          <a:xfrm>
            <a:off x="918498" y="4276023"/>
            <a:ext cx="445427" cy="420508"/>
          </a:xfrm>
          <a:prstGeom prst="rect">
            <a:avLst/>
          </a:prstGeom>
        </p:spPr>
      </p:pic>
      <p:pic>
        <p:nvPicPr>
          <p:cNvPr id="1163" name="Picture 1162">
            <a:extLst>
              <a:ext uri="{FF2B5EF4-FFF2-40B4-BE49-F238E27FC236}">
                <a16:creationId xmlns:a16="http://schemas.microsoft.com/office/drawing/2014/main" id="{B1CF4791-D8FF-4DAE-8BBA-316CFCC69B86}"/>
              </a:ext>
            </a:extLst>
          </p:cNvPr>
          <p:cNvPicPr>
            <a:picLocks noChangeAspect="1"/>
          </p:cNvPicPr>
          <p:nvPr/>
        </p:nvPicPr>
        <p:blipFill>
          <a:blip r:embed="rId6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903" y="14603541"/>
            <a:ext cx="287448" cy="437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64" name="TextBox 52">
            <a:extLst>
              <a:ext uri="{FF2B5EF4-FFF2-40B4-BE49-F238E27FC236}">
                <a16:creationId xmlns:a16="http://schemas.microsoft.com/office/drawing/2014/main" id="{A72D30FF-36E1-48EA-BF44-1FA2BE0A28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8311" y="4690233"/>
            <a:ext cx="921514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1400" b="1" dirty="0">
                <a:latin typeface="Arial" panose="020B0604020202020204" pitchFamily="34" charset="0"/>
              </a:rPr>
              <a:t>Wave effects</a:t>
            </a:r>
            <a:endParaRPr lang="en-US" altLang="en-US" sz="1400" b="1" dirty="0">
              <a:latin typeface="Arial" panose="020B0604020202020204" pitchFamily="34" charset="0"/>
            </a:endParaRPr>
          </a:p>
        </p:txBody>
      </p:sp>
      <p:sp>
        <p:nvSpPr>
          <p:cNvPr id="1165" name="TextBox 52">
            <a:extLst>
              <a:ext uri="{FF2B5EF4-FFF2-40B4-BE49-F238E27FC236}">
                <a16:creationId xmlns:a16="http://schemas.microsoft.com/office/drawing/2014/main" id="{A72D30FF-36E1-48EA-BF44-1FA2BE0A28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6307" y="4692037"/>
            <a:ext cx="107520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1400" b="1" dirty="0">
                <a:latin typeface="Arial" panose="020B0604020202020204" pitchFamily="34" charset="0"/>
              </a:rPr>
              <a:t>Wave properties</a:t>
            </a:r>
            <a:endParaRPr lang="en-US" altLang="en-US" sz="1400" b="1" dirty="0">
              <a:latin typeface="Arial" panose="020B0604020202020204" pitchFamily="34" charset="0"/>
            </a:endParaRPr>
          </a:p>
        </p:txBody>
      </p:sp>
      <p:sp>
        <p:nvSpPr>
          <p:cNvPr id="1166" name="Rectangle 1165">
            <a:extLst>
              <a:ext uri="{FF2B5EF4-FFF2-40B4-BE49-F238E27FC236}">
                <a16:creationId xmlns:a16="http://schemas.microsoft.com/office/drawing/2014/main" id="{B81C3877-F8DE-495F-9C34-721240B289AB}"/>
              </a:ext>
            </a:extLst>
          </p:cNvPr>
          <p:cNvSpPr/>
          <p:nvPr/>
        </p:nvSpPr>
        <p:spPr>
          <a:xfrm>
            <a:off x="1942894" y="4340620"/>
            <a:ext cx="1244896" cy="31572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726" dirty="0"/>
              <a:t>Sound waves, water waves</a:t>
            </a:r>
          </a:p>
          <a:p>
            <a:pPr algn="ctr"/>
            <a:r>
              <a:rPr lang="en-US" sz="726" dirty="0"/>
              <a:t>energy</a:t>
            </a:r>
          </a:p>
        </p:txBody>
      </p:sp>
      <p:sp>
        <p:nvSpPr>
          <p:cNvPr id="1167" name="Rectangle 1166">
            <a:extLst>
              <a:ext uri="{FF2B5EF4-FFF2-40B4-BE49-F238E27FC236}">
                <a16:creationId xmlns:a16="http://schemas.microsoft.com/office/drawing/2014/main" id="{7CF9A4D0-6575-4365-AAD8-3B22DB7F789E}"/>
              </a:ext>
            </a:extLst>
          </p:cNvPr>
          <p:cNvSpPr/>
          <p:nvPr/>
        </p:nvSpPr>
        <p:spPr>
          <a:xfrm>
            <a:off x="3084950" y="4463150"/>
            <a:ext cx="1245793" cy="20403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726" dirty="0"/>
              <a:t>Radiation &amp; energy</a:t>
            </a:r>
          </a:p>
        </p:txBody>
      </p:sp>
      <p:sp>
        <p:nvSpPr>
          <p:cNvPr id="1168" name="Rectangle 1167">
            <a:extLst>
              <a:ext uri="{FF2B5EF4-FFF2-40B4-BE49-F238E27FC236}">
                <a16:creationId xmlns:a16="http://schemas.microsoft.com/office/drawing/2014/main" id="{05D0E742-0785-4785-9672-E2759BD36790}"/>
              </a:ext>
            </a:extLst>
          </p:cNvPr>
          <p:cNvSpPr/>
          <p:nvPr/>
        </p:nvSpPr>
        <p:spPr>
          <a:xfrm>
            <a:off x="2795095" y="5332907"/>
            <a:ext cx="851421" cy="20403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726" dirty="0"/>
              <a:t>Modelling waves</a:t>
            </a:r>
          </a:p>
        </p:txBody>
      </p:sp>
      <p:pic>
        <p:nvPicPr>
          <p:cNvPr id="1169" name="Picture 1168">
            <a:extLst>
              <a:ext uri="{FF2B5EF4-FFF2-40B4-BE49-F238E27FC236}">
                <a16:creationId xmlns:a16="http://schemas.microsoft.com/office/drawing/2014/main" id="{85C1CEE9-D244-4005-8F19-55203428BCC7}"/>
              </a:ext>
            </a:extLst>
          </p:cNvPr>
          <p:cNvPicPr>
            <a:picLocks noChangeAspect="1"/>
          </p:cNvPicPr>
          <p:nvPr/>
        </p:nvPicPr>
        <p:blipFill>
          <a:blip r:embed="rId151"/>
          <a:stretch>
            <a:fillRect/>
          </a:stretch>
        </p:blipFill>
        <p:spPr>
          <a:xfrm>
            <a:off x="2202784" y="3986035"/>
            <a:ext cx="734463" cy="374293"/>
          </a:xfrm>
          <a:prstGeom prst="rect">
            <a:avLst/>
          </a:prstGeom>
        </p:spPr>
      </p:pic>
      <p:pic>
        <p:nvPicPr>
          <p:cNvPr id="1170" name="Picture 1169">
            <a:extLst>
              <a:ext uri="{FF2B5EF4-FFF2-40B4-BE49-F238E27FC236}">
                <a16:creationId xmlns:a16="http://schemas.microsoft.com/office/drawing/2014/main" id="{67BD38A2-23BD-4E1C-8D1A-411DA5DCBC99}"/>
              </a:ext>
            </a:extLst>
          </p:cNvPr>
          <p:cNvPicPr>
            <a:picLocks noChangeAspect="1"/>
          </p:cNvPicPr>
          <p:nvPr/>
        </p:nvPicPr>
        <p:blipFill>
          <a:blip r:embed="rId152"/>
          <a:stretch>
            <a:fillRect/>
          </a:stretch>
        </p:blipFill>
        <p:spPr>
          <a:xfrm>
            <a:off x="2541370" y="5489955"/>
            <a:ext cx="1480623" cy="270206"/>
          </a:xfrm>
          <a:prstGeom prst="rect">
            <a:avLst/>
          </a:prstGeom>
        </p:spPr>
      </p:pic>
      <p:pic>
        <p:nvPicPr>
          <p:cNvPr id="1171" name="Picture 1170">
            <a:extLst>
              <a:ext uri="{FF2B5EF4-FFF2-40B4-BE49-F238E27FC236}">
                <a16:creationId xmlns:a16="http://schemas.microsoft.com/office/drawing/2014/main" id="{AF7811EC-96AE-4934-A6C7-5970B254FD05}"/>
              </a:ext>
            </a:extLst>
          </p:cNvPr>
          <p:cNvPicPr>
            <a:picLocks noChangeAspect="1"/>
          </p:cNvPicPr>
          <p:nvPr/>
        </p:nvPicPr>
        <p:blipFill>
          <a:blip r:embed="rId153"/>
          <a:stretch>
            <a:fillRect/>
          </a:stretch>
        </p:blipFill>
        <p:spPr>
          <a:xfrm>
            <a:off x="3108834" y="3939104"/>
            <a:ext cx="1228906" cy="557908"/>
          </a:xfrm>
          <a:prstGeom prst="rect">
            <a:avLst/>
          </a:prstGeom>
        </p:spPr>
      </p:pic>
      <p:pic>
        <p:nvPicPr>
          <p:cNvPr id="1172" name="Picture 1171" descr="A close up of a logo&#10;&#10;Description automatically generated">
            <a:extLst>
              <a:ext uri="{FF2B5EF4-FFF2-40B4-BE49-F238E27FC236}">
                <a16:creationId xmlns:a16="http://schemas.microsoft.com/office/drawing/2014/main" id="{923E36D9-B196-4294-8DCA-87B203D7BFF9}"/>
              </a:ext>
            </a:extLst>
          </p:cNvPr>
          <p:cNvPicPr>
            <a:picLocks noChangeAspect="1"/>
          </p:cNvPicPr>
          <p:nvPr/>
        </p:nvPicPr>
        <p:blipFill>
          <a:blip r:embed="rId15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323" y="5727892"/>
            <a:ext cx="177865" cy="177865"/>
          </a:xfrm>
          <a:prstGeom prst="rect">
            <a:avLst/>
          </a:prstGeom>
        </p:spPr>
      </p:pic>
      <p:sp>
        <p:nvSpPr>
          <p:cNvPr id="1174" name="TextBox 128">
            <a:extLst>
              <a:ext uri="{FF2B5EF4-FFF2-40B4-BE49-F238E27FC236}">
                <a16:creationId xmlns:a16="http://schemas.microsoft.com/office/drawing/2014/main" id="{1D351669-E419-4D37-8CA0-74FE51C099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1155" y="4464894"/>
            <a:ext cx="88452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dirty="0"/>
              <a:t>Photosynthesis</a:t>
            </a:r>
          </a:p>
        </p:txBody>
      </p:sp>
      <p:sp>
        <p:nvSpPr>
          <p:cNvPr id="1175" name="TextBox 162">
            <a:extLst>
              <a:ext uri="{FF2B5EF4-FFF2-40B4-BE49-F238E27FC236}">
                <a16:creationId xmlns:a16="http://schemas.microsoft.com/office/drawing/2014/main" id="{69676520-B936-491B-9F16-FEB9151276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6894" y="5285504"/>
            <a:ext cx="77554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dirty="0"/>
              <a:t>Aerobic Respiration</a:t>
            </a:r>
          </a:p>
        </p:txBody>
      </p:sp>
      <p:sp>
        <p:nvSpPr>
          <p:cNvPr id="1176" name="TextBox 162">
            <a:extLst>
              <a:ext uri="{FF2B5EF4-FFF2-40B4-BE49-F238E27FC236}">
                <a16:creationId xmlns:a16="http://schemas.microsoft.com/office/drawing/2014/main" id="{D07232A4-4463-4729-A612-BEC610E9C2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6397" y="4333877"/>
            <a:ext cx="78925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dirty="0"/>
              <a:t>Anaerobic Respiration</a:t>
            </a:r>
          </a:p>
        </p:txBody>
      </p:sp>
      <p:sp>
        <p:nvSpPr>
          <p:cNvPr id="1177" name="TextBox 149">
            <a:extLst>
              <a:ext uri="{FF2B5EF4-FFF2-40B4-BE49-F238E27FC236}">
                <a16:creationId xmlns:a16="http://schemas.microsoft.com/office/drawing/2014/main" id="{3EE9A3BF-6631-44A8-BBE1-BAC5E9A28A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6402" y="4433285"/>
            <a:ext cx="63247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dirty="0"/>
              <a:t>Leaves</a:t>
            </a:r>
          </a:p>
        </p:txBody>
      </p:sp>
      <p:sp>
        <p:nvSpPr>
          <p:cNvPr id="1179" name="TextBox 162">
            <a:extLst>
              <a:ext uri="{FF2B5EF4-FFF2-40B4-BE49-F238E27FC236}">
                <a16:creationId xmlns:a16="http://schemas.microsoft.com/office/drawing/2014/main" id="{69676520-B936-491B-9F16-FEB9151276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7017" y="5312667"/>
            <a:ext cx="85812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dirty="0"/>
              <a:t>Biotechnology</a:t>
            </a:r>
          </a:p>
        </p:txBody>
      </p:sp>
      <p:sp>
        <p:nvSpPr>
          <p:cNvPr id="1180" name="TextBox 162">
            <a:extLst>
              <a:ext uri="{FF2B5EF4-FFF2-40B4-BE49-F238E27FC236}">
                <a16:creationId xmlns:a16="http://schemas.microsoft.com/office/drawing/2014/main" id="{69676520-B936-491B-9F16-FEB9151276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8093" y="5268682"/>
            <a:ext cx="87981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dirty="0"/>
              <a:t>Investigating photosynthesis</a:t>
            </a:r>
          </a:p>
        </p:txBody>
      </p:sp>
      <p:pic>
        <p:nvPicPr>
          <p:cNvPr id="1181" name="Picture 95">
            <a:extLst>
              <a:ext uri="{FF2B5EF4-FFF2-40B4-BE49-F238E27FC236}">
                <a16:creationId xmlns:a16="http://schemas.microsoft.com/office/drawing/2014/main" id="{DD5A5C11-2C26-4179-A0E9-618303724EB9}"/>
              </a:ext>
            </a:extLst>
          </p:cNvPr>
          <p:cNvPicPr>
            <a:picLocks noChangeAspect="1"/>
          </p:cNvPicPr>
          <p:nvPr/>
        </p:nvPicPr>
        <p:blipFill>
          <a:blip r:embed="rId155" cstate="hq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292" y="4020491"/>
            <a:ext cx="410486" cy="370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3" name="Picture 12" descr="Image result for mitochondria black and white">
            <a:extLst>
              <a:ext uri="{FF2B5EF4-FFF2-40B4-BE49-F238E27FC236}">
                <a16:creationId xmlns:a16="http://schemas.microsoft.com/office/drawing/2014/main" id="{0BBAE4C6-6F37-4424-819F-A771C510E8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1319" y="5624085"/>
            <a:ext cx="523373" cy="231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4" name="Picture 1183"/>
          <p:cNvPicPr>
            <a:picLocks noChangeAspect="1"/>
          </p:cNvPicPr>
          <p:nvPr/>
        </p:nvPicPr>
        <p:blipFill>
          <a:blip r:embed="rId157"/>
          <a:stretch>
            <a:fillRect/>
          </a:stretch>
        </p:blipFill>
        <p:spPr>
          <a:xfrm rot="12915156">
            <a:off x="5485954" y="4007953"/>
            <a:ext cx="500342" cy="442440"/>
          </a:xfrm>
          <a:prstGeom prst="rect">
            <a:avLst/>
          </a:prstGeom>
        </p:spPr>
      </p:pic>
      <p:pic>
        <p:nvPicPr>
          <p:cNvPr id="1185" name="Picture 57">
            <a:extLst>
              <a:ext uri="{FF2B5EF4-FFF2-40B4-BE49-F238E27FC236}">
                <a16:creationId xmlns:a16="http://schemas.microsoft.com/office/drawing/2014/main" id="{B28CEC95-02E5-4FC0-A72D-D92855621F4B}"/>
              </a:ext>
            </a:extLst>
          </p:cNvPr>
          <p:cNvPicPr>
            <a:picLocks noChangeAspect="1"/>
          </p:cNvPicPr>
          <p:nvPr/>
        </p:nvPicPr>
        <p:blipFill>
          <a:blip r:embed="rId158" cstate="hq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398" y="5505861"/>
            <a:ext cx="392062" cy="408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86" name="Rectangle 1185">
            <a:extLst>
              <a:ext uri="{FF2B5EF4-FFF2-40B4-BE49-F238E27FC236}">
                <a16:creationId xmlns:a16="http://schemas.microsoft.com/office/drawing/2014/main" id="{158AAA35-ABE9-4F25-B884-DC654315AEB6}"/>
              </a:ext>
            </a:extLst>
          </p:cNvPr>
          <p:cNvSpPr/>
          <p:nvPr/>
        </p:nvSpPr>
        <p:spPr>
          <a:xfrm>
            <a:off x="4341500" y="4666000"/>
            <a:ext cx="1748647" cy="63784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A9D1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9426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564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59"/>
          <a:stretch>
            <a:fillRect/>
          </a:stretch>
        </p:blipFill>
        <p:spPr>
          <a:xfrm>
            <a:off x="4973388" y="4032684"/>
            <a:ext cx="396731" cy="445711"/>
          </a:xfrm>
          <a:prstGeom prst="rect">
            <a:avLst/>
          </a:prstGeom>
        </p:spPr>
      </p:pic>
      <p:sp>
        <p:nvSpPr>
          <p:cNvPr id="1178" name="TextBox 52">
            <a:extLst>
              <a:ext uri="{FF2B5EF4-FFF2-40B4-BE49-F238E27FC236}">
                <a16:creationId xmlns:a16="http://schemas.microsoft.com/office/drawing/2014/main" id="{A72D30FF-36E1-48EA-BF44-1FA2BE0A28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2157" y="4737827"/>
            <a:ext cx="1954077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1200" b="1" dirty="0">
                <a:latin typeface="Arial" panose="020B0604020202020204" pitchFamily="34" charset="0"/>
              </a:rPr>
              <a:t>Respiration    Photosynthesis</a:t>
            </a:r>
            <a:endParaRPr lang="en-US" altLang="en-US" sz="1200" b="1" dirty="0">
              <a:latin typeface="Arial" panose="020B0604020202020204" pitchFamily="34" charset="0"/>
            </a:endParaRPr>
          </a:p>
        </p:txBody>
      </p:sp>
      <p:sp>
        <p:nvSpPr>
          <p:cNvPr id="1142" name="Rectangle 1141">
            <a:extLst>
              <a:ext uri="{FF2B5EF4-FFF2-40B4-BE49-F238E27FC236}">
                <a16:creationId xmlns:a16="http://schemas.microsoft.com/office/drawing/2014/main" id="{0D538FE2-4458-447C-9A8D-5B3B8027A675}"/>
              </a:ext>
            </a:extLst>
          </p:cNvPr>
          <p:cNvSpPr/>
          <p:nvPr/>
        </p:nvSpPr>
        <p:spPr>
          <a:xfrm>
            <a:off x="2997966" y="7615396"/>
            <a:ext cx="889987" cy="31572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726" dirty="0"/>
              <a:t>Magnet &amp; magnetic fields</a:t>
            </a:r>
          </a:p>
        </p:txBody>
      </p:sp>
      <p:pic>
        <p:nvPicPr>
          <p:cNvPr id="1188" name="Graphic 731" descr="Electric car">
            <a:extLst>
              <a:ext uri="{FF2B5EF4-FFF2-40B4-BE49-F238E27FC236}">
                <a16:creationId xmlns:a16="http://schemas.microsoft.com/office/drawing/2014/main" id="{E2815FC2-15C2-4895-B968-265AD8729893}"/>
              </a:ext>
            </a:extLst>
          </p:cNvPr>
          <p:cNvPicPr>
            <a:picLocks noChangeAspect="1"/>
          </p:cNvPicPr>
          <p:nvPr/>
        </p:nvPicPr>
        <p:blipFill>
          <a:blip r:embed="rId16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1"/>
              </a:ext>
            </a:extLst>
          </a:blip>
          <a:stretch>
            <a:fillRect/>
          </a:stretch>
        </p:blipFill>
        <p:spPr>
          <a:xfrm>
            <a:off x="6122208" y="14322343"/>
            <a:ext cx="381464" cy="381464"/>
          </a:xfrm>
          <a:prstGeom prst="rect">
            <a:avLst/>
          </a:prstGeom>
        </p:spPr>
      </p:pic>
      <p:pic>
        <p:nvPicPr>
          <p:cNvPr id="1189" name="Picture 1188">
            <a:extLst>
              <a:ext uri="{FF2B5EF4-FFF2-40B4-BE49-F238E27FC236}">
                <a16:creationId xmlns:a16="http://schemas.microsoft.com/office/drawing/2014/main" id="{B1CF4791-D8FF-4DAE-8BBA-316CFCC69B86}"/>
              </a:ext>
            </a:extLst>
          </p:cNvPr>
          <p:cNvPicPr>
            <a:picLocks noChangeAspect="1"/>
          </p:cNvPicPr>
          <p:nvPr/>
        </p:nvPicPr>
        <p:blipFill>
          <a:blip r:embed="rId6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6985" y="12874142"/>
            <a:ext cx="287448" cy="437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246FC41-8B61-4F21-9C80-295F12EBDCE0}"/>
              </a:ext>
            </a:extLst>
          </p:cNvPr>
          <p:cNvPicPr>
            <a:picLocks noChangeAspect="1"/>
          </p:cNvPicPr>
          <p:nvPr/>
        </p:nvPicPr>
        <p:blipFill>
          <a:blip r:embed="rId162"/>
          <a:stretch>
            <a:fillRect/>
          </a:stretch>
        </p:blipFill>
        <p:spPr>
          <a:xfrm>
            <a:off x="7752328" y="6657677"/>
            <a:ext cx="1567845" cy="1644524"/>
          </a:xfrm>
          <a:prstGeom prst="rect">
            <a:avLst/>
          </a:prstGeom>
        </p:spPr>
      </p:pic>
      <p:pic>
        <p:nvPicPr>
          <p:cNvPr id="1112" name="Picture 18" descr="Polymeric material bond energy | Download Table">
            <a:extLst>
              <a:ext uri="{FF2B5EF4-FFF2-40B4-BE49-F238E27FC236}">
                <a16:creationId xmlns:a16="http://schemas.microsoft.com/office/drawing/2014/main" id="{FE4D14C7-96F8-49E5-B37D-E8760C59A7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87" b="70460"/>
          <a:stretch/>
        </p:blipFill>
        <p:spPr bwMode="auto">
          <a:xfrm>
            <a:off x="8901621" y="7252536"/>
            <a:ext cx="669505" cy="323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02" name="TextBox 16">
            <a:extLst>
              <a:ext uri="{FF2B5EF4-FFF2-40B4-BE49-F238E27FC236}">
                <a16:creationId xmlns:a16="http://schemas.microsoft.com/office/drawing/2014/main" id="{D9A74A21-5DE1-4CC3-B232-DFA7F1BD84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17933" y="7644938"/>
            <a:ext cx="82550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dirty="0">
                <a:cs typeface="Calibri" panose="020F0502020204030204" pitchFamily="34" charset="0"/>
              </a:rPr>
              <a:t>Combustion</a:t>
            </a:r>
          </a:p>
        </p:txBody>
      </p:sp>
      <p:pic>
        <p:nvPicPr>
          <p:cNvPr id="1108" name="Picture 1107">
            <a:extLst>
              <a:ext uri="{FF2B5EF4-FFF2-40B4-BE49-F238E27FC236}">
                <a16:creationId xmlns:a16="http://schemas.microsoft.com/office/drawing/2014/main" id="{2C4B94A8-755C-449F-A96D-24F697CAE9C8}"/>
              </a:ext>
            </a:extLst>
          </p:cNvPr>
          <p:cNvPicPr>
            <a:picLocks noChangeAspect="1"/>
          </p:cNvPicPr>
          <p:nvPr/>
        </p:nvPicPr>
        <p:blipFill>
          <a:blip r:embed="rId16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1446" y="7754152"/>
            <a:ext cx="288576" cy="558041"/>
          </a:xfrm>
          <a:prstGeom prst="rect">
            <a:avLst/>
          </a:prstGeom>
        </p:spPr>
      </p:pic>
      <p:pic>
        <p:nvPicPr>
          <p:cNvPr id="1099" name="Picture 1098">
            <a:extLst>
              <a:ext uri="{FF2B5EF4-FFF2-40B4-BE49-F238E27FC236}">
                <a16:creationId xmlns:a16="http://schemas.microsoft.com/office/drawing/2014/main" id="{007685D4-DAB2-439C-96E0-7D9A1D3D315A}"/>
              </a:ext>
            </a:extLst>
          </p:cNvPr>
          <p:cNvPicPr>
            <a:picLocks noChangeAspect="1"/>
          </p:cNvPicPr>
          <p:nvPr/>
        </p:nvPicPr>
        <p:blipFill>
          <a:blip r:embed="rId165"/>
          <a:stretch>
            <a:fillRect/>
          </a:stretch>
        </p:blipFill>
        <p:spPr>
          <a:xfrm>
            <a:off x="8469567" y="6240990"/>
            <a:ext cx="686962" cy="563575"/>
          </a:xfrm>
          <a:prstGeom prst="rect">
            <a:avLst/>
          </a:prstGeom>
        </p:spPr>
      </p:pic>
      <p:sp>
        <p:nvSpPr>
          <p:cNvPr id="1107" name="TextBox 16">
            <a:extLst>
              <a:ext uri="{FF2B5EF4-FFF2-40B4-BE49-F238E27FC236}">
                <a16:creationId xmlns:a16="http://schemas.microsoft.com/office/drawing/2014/main" id="{1AE89A3D-6F96-48F3-A8DD-6C699254A2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8591" y="6804371"/>
            <a:ext cx="8255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dirty="0">
                <a:cs typeface="Calibri" panose="020F0502020204030204" pitchFamily="34" charset="0"/>
              </a:rPr>
              <a:t>Energy Level </a:t>
            </a:r>
          </a:p>
          <a:p>
            <a:pPr algn="ctr" eaLnBrk="1" hangingPunct="1"/>
            <a:r>
              <a:rPr lang="en-US" altLang="en-US" sz="800" dirty="0">
                <a:cs typeface="Calibri" panose="020F0502020204030204" pitchFamily="34" charset="0"/>
              </a:rPr>
              <a:t>Diagrams</a:t>
            </a:r>
          </a:p>
        </p:txBody>
      </p:sp>
      <p:sp>
        <p:nvSpPr>
          <p:cNvPr id="1105" name="TextBox 16">
            <a:extLst>
              <a:ext uri="{FF2B5EF4-FFF2-40B4-BE49-F238E27FC236}">
                <a16:creationId xmlns:a16="http://schemas.microsoft.com/office/drawing/2014/main" id="{3B0790D1-4BF8-42DD-9AEE-21B19BC5C2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79263" y="6419663"/>
            <a:ext cx="8255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dirty="0">
                <a:cs typeface="Calibri" panose="020F0502020204030204" pitchFamily="34" charset="0"/>
              </a:rPr>
              <a:t>Endothermic exothermic reactions</a:t>
            </a:r>
          </a:p>
        </p:txBody>
      </p:sp>
      <p:pic>
        <p:nvPicPr>
          <p:cNvPr id="1100" name="Picture 1099"/>
          <p:cNvPicPr>
            <a:picLocks noChangeAspect="1"/>
          </p:cNvPicPr>
          <p:nvPr/>
        </p:nvPicPr>
        <p:blipFill>
          <a:blip r:embed="rId166"/>
          <a:stretch>
            <a:fillRect/>
          </a:stretch>
        </p:blipFill>
        <p:spPr>
          <a:xfrm>
            <a:off x="6768826" y="7670765"/>
            <a:ext cx="1332802" cy="409582"/>
          </a:xfrm>
          <a:prstGeom prst="rect">
            <a:avLst/>
          </a:prstGeom>
        </p:spPr>
      </p:pic>
      <p:sp>
        <p:nvSpPr>
          <p:cNvPr id="1121" name="TextBox 52">
            <a:extLst>
              <a:ext uri="{FF2B5EF4-FFF2-40B4-BE49-F238E27FC236}">
                <a16:creationId xmlns:a16="http://schemas.microsoft.com/office/drawing/2014/main" id="{A72D30FF-36E1-48EA-BF44-1FA2BE0A28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79085" y="7252194"/>
            <a:ext cx="1020917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1200" b="1" dirty="0">
                <a:latin typeface="Arial" panose="020B0604020202020204" pitchFamily="34" charset="0"/>
              </a:rPr>
              <a:t>Chemical Energy</a:t>
            </a:r>
            <a:endParaRPr lang="en-US" altLang="en-US" sz="1200" b="1" dirty="0">
              <a:latin typeface="Arial" panose="020B0604020202020204" pitchFamily="34" charset="0"/>
            </a:endParaRPr>
          </a:p>
        </p:txBody>
      </p:sp>
      <p:pic>
        <p:nvPicPr>
          <p:cNvPr id="1095" name="Picture 1094">
            <a:extLst>
              <a:ext uri="{FF2B5EF4-FFF2-40B4-BE49-F238E27FC236}">
                <a16:creationId xmlns:a16="http://schemas.microsoft.com/office/drawing/2014/main" id="{605E89BF-6AF5-4E7E-AE6F-054B85F52BBA}"/>
              </a:ext>
            </a:extLst>
          </p:cNvPr>
          <p:cNvPicPr>
            <a:picLocks noChangeAspect="1"/>
          </p:cNvPicPr>
          <p:nvPr/>
        </p:nvPicPr>
        <p:blipFill>
          <a:blip r:embed="rId167"/>
          <a:stretch>
            <a:fillRect/>
          </a:stretch>
        </p:blipFill>
        <p:spPr>
          <a:xfrm>
            <a:off x="7738425" y="8238672"/>
            <a:ext cx="300719" cy="471128"/>
          </a:xfrm>
          <a:prstGeom prst="rect">
            <a:avLst/>
          </a:prstGeom>
        </p:spPr>
      </p:pic>
      <p:sp>
        <p:nvSpPr>
          <p:cNvPr id="1106" name="TextBox 16">
            <a:extLst>
              <a:ext uri="{FF2B5EF4-FFF2-40B4-BE49-F238E27FC236}">
                <a16:creationId xmlns:a16="http://schemas.microsoft.com/office/drawing/2014/main" id="{1AE89A3D-6F96-48F3-A8DD-6C699254A2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79481" y="7103728"/>
            <a:ext cx="816179" cy="2154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dirty="0">
                <a:cs typeface="Calibri" panose="020F0502020204030204" pitchFamily="34" charset="0"/>
              </a:rPr>
              <a:t>Bond energies</a:t>
            </a:r>
          </a:p>
        </p:txBody>
      </p:sp>
      <p:sp>
        <p:nvSpPr>
          <p:cNvPr id="482" name="Rectangle 481">
            <a:extLst>
              <a:ext uri="{FF2B5EF4-FFF2-40B4-BE49-F238E27FC236}">
                <a16:creationId xmlns:a16="http://schemas.microsoft.com/office/drawing/2014/main" id="{755A7644-8E9A-4A72-8AF2-313F2D0AA270}"/>
              </a:ext>
            </a:extLst>
          </p:cNvPr>
          <p:cNvSpPr/>
          <p:nvPr/>
        </p:nvSpPr>
        <p:spPr>
          <a:xfrm rot="16200000">
            <a:off x="8619359" y="7857201"/>
            <a:ext cx="68468" cy="8393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FA8916E-9011-4A68-8D0C-F0FFD5BED8E8}"/>
              </a:ext>
            </a:extLst>
          </p:cNvPr>
          <p:cNvPicPr>
            <a:picLocks noChangeAspect="1"/>
          </p:cNvPicPr>
          <p:nvPr/>
        </p:nvPicPr>
        <p:blipFill>
          <a:blip r:embed="rId168"/>
          <a:stretch>
            <a:fillRect/>
          </a:stretch>
        </p:blipFill>
        <p:spPr>
          <a:xfrm>
            <a:off x="602674" y="13363230"/>
            <a:ext cx="1103037" cy="838610"/>
          </a:xfrm>
          <a:prstGeom prst="rect">
            <a:avLst/>
          </a:prstGeom>
        </p:spPr>
      </p:pic>
      <p:pic>
        <p:nvPicPr>
          <p:cNvPr id="885" name="Picture 15">
            <a:extLst>
              <a:ext uri="{FF2B5EF4-FFF2-40B4-BE49-F238E27FC236}">
                <a16:creationId xmlns:a16="http://schemas.microsoft.com/office/drawing/2014/main" id="{4CFEE872-CE91-4F94-8EBA-8C9688F810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577" y="14233344"/>
            <a:ext cx="233248" cy="241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" name="Rectangle 900">
            <a:extLst>
              <a:ext uri="{FF2B5EF4-FFF2-40B4-BE49-F238E27FC236}">
                <a16:creationId xmlns:a16="http://schemas.microsoft.com/office/drawing/2014/main" id="{BD65081E-8498-416D-B863-78D8D5A60EFE}"/>
              </a:ext>
            </a:extLst>
          </p:cNvPr>
          <p:cNvSpPr/>
          <p:nvPr/>
        </p:nvSpPr>
        <p:spPr>
          <a:xfrm>
            <a:off x="1585151" y="14111922"/>
            <a:ext cx="862872" cy="42742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726" dirty="0"/>
              <a:t>Metal displacement reactions</a:t>
            </a:r>
          </a:p>
        </p:txBody>
      </p:sp>
      <p:sp>
        <p:nvSpPr>
          <p:cNvPr id="905" name="Rectangle 904">
            <a:extLst>
              <a:ext uri="{FF2B5EF4-FFF2-40B4-BE49-F238E27FC236}">
                <a16:creationId xmlns:a16="http://schemas.microsoft.com/office/drawing/2014/main" id="{158AAA35-ABE9-4F25-B884-DC654315AEB6}"/>
              </a:ext>
            </a:extLst>
          </p:cNvPr>
          <p:cNvSpPr/>
          <p:nvPr/>
        </p:nvSpPr>
        <p:spPr>
          <a:xfrm>
            <a:off x="1552074" y="13442035"/>
            <a:ext cx="2172490" cy="64612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sp>
        <p:nvSpPr>
          <p:cNvPr id="887" name="TextBox 52">
            <a:extLst>
              <a:ext uri="{FF2B5EF4-FFF2-40B4-BE49-F238E27FC236}">
                <a16:creationId xmlns:a16="http://schemas.microsoft.com/office/drawing/2014/main" id="{EA248E3F-9EDB-4297-8535-7DD10EBC68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5723" y="13514252"/>
            <a:ext cx="86891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1400" b="1" dirty="0">
                <a:latin typeface="Arial" panose="020B0604020202020204" pitchFamily="34" charset="0"/>
              </a:rPr>
              <a:t>Acids &amp; Alkalis</a:t>
            </a:r>
            <a:endParaRPr lang="en-US" altLang="en-US" sz="1400" b="1" dirty="0">
              <a:latin typeface="Arial" panose="020B0604020202020204" pitchFamily="34" charset="0"/>
            </a:endParaRPr>
          </a:p>
        </p:txBody>
      </p:sp>
      <p:sp>
        <p:nvSpPr>
          <p:cNvPr id="896" name="Rectangle 895">
            <a:extLst>
              <a:ext uri="{FF2B5EF4-FFF2-40B4-BE49-F238E27FC236}">
                <a16:creationId xmlns:a16="http://schemas.microsoft.com/office/drawing/2014/main" id="{06EF7561-B452-4398-9E46-41374AB31552}"/>
              </a:ext>
            </a:extLst>
          </p:cNvPr>
          <p:cNvSpPr/>
          <p:nvPr/>
        </p:nvSpPr>
        <p:spPr>
          <a:xfrm>
            <a:off x="496536" y="13321408"/>
            <a:ext cx="676315" cy="31572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726" dirty="0">
                <a:latin typeface="+mn-lt"/>
              </a:rPr>
              <a:t>Acids</a:t>
            </a:r>
          </a:p>
          <a:p>
            <a:pPr algn="ctr"/>
            <a:r>
              <a:rPr lang="en-US" sz="726" dirty="0">
                <a:latin typeface="+mn-lt"/>
              </a:rPr>
              <a:t> &amp; Alkalis</a:t>
            </a:r>
          </a:p>
        </p:txBody>
      </p:sp>
      <p:pic>
        <p:nvPicPr>
          <p:cNvPr id="892" name="Picture 891">
            <a:extLst>
              <a:ext uri="{FF2B5EF4-FFF2-40B4-BE49-F238E27FC236}">
                <a16:creationId xmlns:a16="http://schemas.microsoft.com/office/drawing/2014/main" id="{F3AD5E07-E218-4004-963C-B011FF2303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029" y="13037983"/>
            <a:ext cx="400471" cy="400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7" name="Rectangle 896">
            <a:extLst>
              <a:ext uri="{FF2B5EF4-FFF2-40B4-BE49-F238E27FC236}">
                <a16:creationId xmlns:a16="http://schemas.microsoft.com/office/drawing/2014/main" id="{3239B042-B35D-4EBD-ABC8-22B13D52AD15}"/>
              </a:ext>
            </a:extLst>
          </p:cNvPr>
          <p:cNvSpPr/>
          <p:nvPr/>
        </p:nvSpPr>
        <p:spPr>
          <a:xfrm>
            <a:off x="866163" y="13165631"/>
            <a:ext cx="676315" cy="31572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726" dirty="0">
                <a:latin typeface="+mn-lt"/>
              </a:rPr>
              <a:t>Indicators &amp; pH</a:t>
            </a:r>
          </a:p>
        </p:txBody>
      </p:sp>
      <p:pic>
        <p:nvPicPr>
          <p:cNvPr id="886" name="Picture 2" descr="Test for Hydrogen | AQA GCSE Chemistry Revision Notes">
            <a:extLst>
              <a:ext uri="{FF2B5EF4-FFF2-40B4-BE49-F238E27FC236}">
                <a16:creationId xmlns:a16="http://schemas.microsoft.com/office/drawing/2014/main" id="{D10839E3-C515-4D85-8A63-2E1551B712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99" y="13450350"/>
            <a:ext cx="570172" cy="517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5" name="Rectangle 894">
            <a:extLst>
              <a:ext uri="{FF2B5EF4-FFF2-40B4-BE49-F238E27FC236}">
                <a16:creationId xmlns:a16="http://schemas.microsoft.com/office/drawing/2014/main" id="{C9B3DEAB-ABD2-4D6A-BFF8-BA1F12443900}"/>
              </a:ext>
            </a:extLst>
          </p:cNvPr>
          <p:cNvSpPr/>
          <p:nvPr/>
        </p:nvSpPr>
        <p:spPr>
          <a:xfrm>
            <a:off x="173919" y="13785128"/>
            <a:ext cx="676315" cy="31572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726" dirty="0">
                <a:latin typeface="+mn-lt"/>
              </a:rPr>
              <a:t>Chemical Reactions</a:t>
            </a:r>
          </a:p>
        </p:txBody>
      </p:sp>
      <p:sp>
        <p:nvSpPr>
          <p:cNvPr id="888" name="TextBox 52">
            <a:extLst>
              <a:ext uri="{FF2B5EF4-FFF2-40B4-BE49-F238E27FC236}">
                <a16:creationId xmlns:a16="http://schemas.microsoft.com/office/drawing/2014/main" id="{EA248E3F-9EDB-4297-8535-7DD10EBC68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1464" y="13504561"/>
            <a:ext cx="1684185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1400" b="1" dirty="0">
                <a:latin typeface="Arial" panose="020B0604020202020204" pitchFamily="34" charset="0"/>
              </a:rPr>
              <a:t>Metals &amp;</a:t>
            </a:r>
          </a:p>
          <a:p>
            <a:pPr algn="ctr" eaLnBrk="1" hangingPunct="1"/>
            <a:r>
              <a:rPr lang="en-GB" altLang="en-US" sz="1400" b="1" dirty="0">
                <a:latin typeface="Arial" panose="020B0604020202020204" pitchFamily="34" charset="0"/>
              </a:rPr>
              <a:t> non-metals</a:t>
            </a:r>
            <a:endParaRPr lang="en-US" altLang="en-US" sz="1400" b="1" dirty="0">
              <a:latin typeface="Arial" panose="020B0604020202020204" pitchFamily="34" charset="0"/>
            </a:endParaRPr>
          </a:p>
        </p:txBody>
      </p:sp>
      <p:sp>
        <p:nvSpPr>
          <p:cNvPr id="485" name="TextBox 52">
            <a:extLst>
              <a:ext uri="{FF2B5EF4-FFF2-40B4-BE49-F238E27FC236}">
                <a16:creationId xmlns:a16="http://schemas.microsoft.com/office/drawing/2014/main" id="{526980DB-5A15-41D9-8920-A97551692C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9543" y="4243155"/>
            <a:ext cx="1173704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1200" b="1" dirty="0">
                <a:latin typeface="Arial" panose="020B0604020202020204" pitchFamily="34" charset="0"/>
              </a:rPr>
              <a:t>Biology</a:t>
            </a:r>
            <a:endParaRPr lang="en-US" altLang="en-US" sz="1200" b="1" dirty="0">
              <a:latin typeface="Arial" panose="020B0604020202020204" pitchFamily="34" charset="0"/>
            </a:endParaRPr>
          </a:p>
        </p:txBody>
      </p:sp>
      <p:sp>
        <p:nvSpPr>
          <p:cNvPr id="488" name="TextBox 52">
            <a:extLst>
              <a:ext uri="{FF2B5EF4-FFF2-40B4-BE49-F238E27FC236}">
                <a16:creationId xmlns:a16="http://schemas.microsoft.com/office/drawing/2014/main" id="{2DF7FC0A-4C82-4E95-A73E-46C1E31CBE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00718" y="4767035"/>
            <a:ext cx="1173704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1200" b="1" dirty="0">
                <a:latin typeface="Arial" panose="020B0604020202020204" pitchFamily="34" charset="0"/>
              </a:rPr>
              <a:t>Chemistry</a:t>
            </a:r>
            <a:endParaRPr lang="en-US" altLang="en-US" sz="1200" b="1" dirty="0">
              <a:latin typeface="Arial" panose="020B0604020202020204" pitchFamily="34" charset="0"/>
            </a:endParaRPr>
          </a:p>
        </p:txBody>
      </p:sp>
      <p:sp>
        <p:nvSpPr>
          <p:cNvPr id="489" name="TextBox 52">
            <a:extLst>
              <a:ext uri="{FF2B5EF4-FFF2-40B4-BE49-F238E27FC236}">
                <a16:creationId xmlns:a16="http://schemas.microsoft.com/office/drawing/2014/main" id="{9BE09DCF-6CCF-409F-9929-698104BA2A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34628" y="5322964"/>
            <a:ext cx="1173704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1200" b="1" dirty="0">
                <a:latin typeface="Arial" panose="020B0604020202020204" pitchFamily="34" charset="0"/>
              </a:rPr>
              <a:t>Physics</a:t>
            </a:r>
            <a:endParaRPr lang="en-US" altLang="en-US" sz="1200" b="1" dirty="0">
              <a:latin typeface="Arial" panose="020B0604020202020204" pitchFamily="34" charset="0"/>
            </a:endParaRPr>
          </a:p>
        </p:txBody>
      </p:sp>
      <p:sp>
        <p:nvSpPr>
          <p:cNvPr id="490" name="Left Arrow 909">
            <a:extLst>
              <a:ext uri="{FF2B5EF4-FFF2-40B4-BE49-F238E27FC236}">
                <a16:creationId xmlns:a16="http://schemas.microsoft.com/office/drawing/2014/main" id="{CAD9A31C-D309-47A0-9950-FA77487B0BF2}"/>
              </a:ext>
            </a:extLst>
          </p:cNvPr>
          <p:cNvSpPr/>
          <p:nvPr/>
        </p:nvSpPr>
        <p:spPr>
          <a:xfrm rot="12967420">
            <a:off x="7430026" y="5393961"/>
            <a:ext cx="1110649" cy="479143"/>
          </a:xfrm>
          <a:prstGeom prst="lef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2" name="TextBox 52">
            <a:extLst>
              <a:ext uri="{FF2B5EF4-FFF2-40B4-BE49-F238E27FC236}">
                <a16:creationId xmlns:a16="http://schemas.microsoft.com/office/drawing/2014/main" id="{475A7862-A735-4B1C-9E6B-EFC5190465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0104" y="5770539"/>
            <a:ext cx="1173704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1200" b="1" dirty="0">
                <a:latin typeface="Arial" panose="020B0604020202020204" pitchFamily="34" charset="0"/>
              </a:rPr>
              <a:t>Applied Science</a:t>
            </a:r>
            <a:endParaRPr lang="en-US" altLang="en-US" sz="1200" b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2485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7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7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CD9CB17B041F2479E3C21A641B35342" ma:contentTypeVersion="13" ma:contentTypeDescription="Create a new document." ma:contentTypeScope="" ma:versionID="15d7a42930d9fef5f3b2af515a107524">
  <xsd:schema xmlns:xsd="http://www.w3.org/2001/XMLSchema" xmlns:xs="http://www.w3.org/2001/XMLSchema" xmlns:p="http://schemas.microsoft.com/office/2006/metadata/properties" xmlns:ns3="32171d42-73d6-4db1-989d-aa03357a5aa0" xmlns:ns4="d506c334-a33e-4786-8a05-7d07526c435b" targetNamespace="http://schemas.microsoft.com/office/2006/metadata/properties" ma:root="true" ma:fieldsID="9138a44fd1207b90a6e2ed0dbcfd99a3" ns3:_="" ns4:_="">
    <xsd:import namespace="32171d42-73d6-4db1-989d-aa03357a5aa0"/>
    <xsd:import namespace="d506c334-a33e-4786-8a05-7d07526c435b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ServiceLocation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171d42-73d6-4db1-989d-aa03357a5aa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06c334-a33e-4786-8a05-7d07526c435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7D7B0E2-0D51-4A44-AF7A-9CB3B1FCA8E9}">
  <ds:schemaRefs>
    <ds:schemaRef ds:uri="http://purl.org/dc/dcmitype/"/>
    <ds:schemaRef ds:uri="http://purl.org/dc/terms/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d506c334-a33e-4786-8a05-7d07526c435b"/>
    <ds:schemaRef ds:uri="32171d42-73d6-4db1-989d-aa03357a5aa0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F5D2E5B-88C2-40CF-B620-02E9C7F5C08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61EDD84-CEE5-4D14-A175-DF69442208E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2171d42-73d6-4db1-989d-aa03357a5aa0"/>
    <ds:schemaRef ds:uri="d506c334-a33e-4786-8a05-7d07526c435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21390</TotalTime>
  <Words>524</Words>
  <Application>Microsoft Office PowerPoint</Application>
  <PresentationFormat>Custom</PresentationFormat>
  <Paragraphs>251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Arial Rounded MT Bold</vt:lpstr>
      <vt:lpstr>Bahnschrift</vt:lpstr>
      <vt:lpstr>Calibri</vt:lpstr>
      <vt:lpstr>Calibri Light</vt:lpstr>
      <vt:lpstr>Office Theme</vt:lpstr>
      <vt:lpstr>PowerPoint Presentation</vt:lpstr>
    </vt:vector>
  </TitlesOfParts>
  <Company>St Mary's Catholic High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Nawaz</dc:creator>
  <cp:lastModifiedBy>Emma Dent</cp:lastModifiedBy>
  <cp:revision>677</cp:revision>
  <cp:lastPrinted>2021-07-09T15:25:42Z</cp:lastPrinted>
  <dcterms:created xsi:type="dcterms:W3CDTF">2018-02-08T08:28:53Z</dcterms:created>
  <dcterms:modified xsi:type="dcterms:W3CDTF">2023-07-05T12:25:07Z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0x0101005CD9CB17B041F2479E3C21A641B35342</vt:lpwstr>
  </property>
</Properties>
</file>