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8" r:id="rId5"/>
    <p:sldId id="277" r:id="rId6"/>
    <p:sldId id="272" r:id="rId7"/>
    <p:sldId id="273" r:id="rId8"/>
    <p:sldId id="274" r:id="rId9"/>
    <p:sldId id="275" r:id="rId10"/>
    <p:sldId id="276" r:id="rId11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Jones" userId="6ccf2419-4d6f-4347-ad7c-115c2a89f170" providerId="ADAL" clId="{F2571262-1496-40EB-921D-55D31A5E345A}"/>
    <pc:docChg chg="modSld">
      <pc:chgData name="Nicola Jones" userId="6ccf2419-4d6f-4347-ad7c-115c2a89f170" providerId="ADAL" clId="{F2571262-1496-40EB-921D-55D31A5E345A}" dt="2026-03-11T09:44:50.529" v="80" actId="14100"/>
      <pc:docMkLst>
        <pc:docMk/>
      </pc:docMkLst>
      <pc:sldChg chg="modSp mod">
        <pc:chgData name="Nicola Jones" userId="6ccf2419-4d6f-4347-ad7c-115c2a89f170" providerId="ADAL" clId="{F2571262-1496-40EB-921D-55D31A5E345A}" dt="2026-03-11T09:44:50.529" v="80" actId="14100"/>
        <pc:sldMkLst>
          <pc:docMk/>
          <pc:sldMk cId="4131953424" sldId="276"/>
        </pc:sldMkLst>
        <pc:spChg chg="mod">
          <ac:chgData name="Nicola Jones" userId="6ccf2419-4d6f-4347-ad7c-115c2a89f170" providerId="ADAL" clId="{F2571262-1496-40EB-921D-55D31A5E345A}" dt="2026-03-11T09:44:50.529" v="80" actId="14100"/>
          <ac:spMkLst>
            <pc:docMk/>
            <pc:sldMk cId="4131953424" sldId="276"/>
            <ac:spMk id="2" creationId="{0A822792-3094-4179-9800-00EF83AE54E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1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27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44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64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10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659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14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275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25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57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774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2557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997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330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403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982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38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A806F83-072F-4979-9728-BEFFB2F941A4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08BAB-8FAB-4933-B40C-EADD18BC7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429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12E4CE-B208-453C-A2E5-E8ED99A30D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25" t="20000" r="3750" b="10477"/>
          <a:stretch/>
        </p:blipFill>
        <p:spPr>
          <a:xfrm>
            <a:off x="584023" y="442108"/>
            <a:ext cx="10788272" cy="597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18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E03AF6-3488-22E6-3F61-C0EE668FD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09" y="157018"/>
            <a:ext cx="12035973" cy="67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3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822792-3094-4179-9800-00EF83AE54E8}"/>
              </a:ext>
            </a:extLst>
          </p:cNvPr>
          <p:cNvSpPr txBox="1"/>
          <p:nvPr/>
        </p:nvSpPr>
        <p:spPr>
          <a:xfrm>
            <a:off x="257175" y="209550"/>
            <a:ext cx="5038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Year 7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12CCB94-E3BD-4D58-9209-10BF67A48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629690"/>
              </p:ext>
            </p:extLst>
          </p:nvPr>
        </p:nvGraphicFramePr>
        <p:xfrm>
          <a:off x="407387" y="1243448"/>
          <a:ext cx="11275627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893">
                  <a:extLst>
                    <a:ext uri="{9D8B030D-6E8A-4147-A177-3AD203B41FA5}">
                      <a16:colId xmlns:a16="http://schemas.microsoft.com/office/drawing/2014/main" val="3903949864"/>
                    </a:ext>
                  </a:extLst>
                </a:gridCol>
                <a:gridCol w="2565646">
                  <a:extLst>
                    <a:ext uri="{9D8B030D-6E8A-4147-A177-3AD203B41FA5}">
                      <a16:colId xmlns:a16="http://schemas.microsoft.com/office/drawing/2014/main" val="1936573044"/>
                    </a:ext>
                  </a:extLst>
                </a:gridCol>
                <a:gridCol w="1089050">
                  <a:extLst>
                    <a:ext uri="{9D8B030D-6E8A-4147-A177-3AD203B41FA5}">
                      <a16:colId xmlns:a16="http://schemas.microsoft.com/office/drawing/2014/main" val="95794426"/>
                    </a:ext>
                  </a:extLst>
                </a:gridCol>
                <a:gridCol w="5436038">
                  <a:extLst>
                    <a:ext uri="{9D8B030D-6E8A-4147-A177-3AD203B41FA5}">
                      <a16:colId xmlns:a16="http://schemas.microsoft.com/office/drawing/2014/main" val="2768771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Curriculum Links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5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You Are Awesome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Matthew Syed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Ourselves, PSHE 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The humiliations of Welton Blake</a:t>
                      </a:r>
                    </a:p>
                    <a:p>
                      <a:r>
                        <a:rPr lang="en-GB" sz="1800" dirty="0"/>
                        <a:t>Alex Wheatle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Alex Wheatle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Families, Humorous stories, Relationships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9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The boy with big decisions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Helen Rutter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Humorous stories, Bullying, Disabilities, Neurodiversity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4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The Final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Matt Goodfellow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Families, School stories, Bullying, Mental Health, Self-esteem / self-acceptance, Novels in verse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081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17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822792-3094-4179-9800-00EF83AE54E8}"/>
              </a:ext>
            </a:extLst>
          </p:cNvPr>
          <p:cNvSpPr txBox="1"/>
          <p:nvPr/>
        </p:nvSpPr>
        <p:spPr>
          <a:xfrm>
            <a:off x="257175" y="209550"/>
            <a:ext cx="5038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Year 8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E9051F-96F6-492E-8AC4-F21889CA7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084753"/>
              </p:ext>
            </p:extLst>
          </p:nvPr>
        </p:nvGraphicFramePr>
        <p:xfrm>
          <a:off x="627420" y="1689100"/>
          <a:ext cx="10937159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346">
                  <a:extLst>
                    <a:ext uri="{9D8B030D-6E8A-4147-A177-3AD203B41FA5}">
                      <a16:colId xmlns:a16="http://schemas.microsoft.com/office/drawing/2014/main" val="3903949864"/>
                    </a:ext>
                  </a:extLst>
                </a:gridCol>
                <a:gridCol w="2573655">
                  <a:extLst>
                    <a:ext uri="{9D8B030D-6E8A-4147-A177-3AD203B41FA5}">
                      <a16:colId xmlns:a16="http://schemas.microsoft.com/office/drawing/2014/main" val="1936573044"/>
                    </a:ext>
                  </a:extLst>
                </a:gridCol>
                <a:gridCol w="1042951">
                  <a:extLst>
                    <a:ext uri="{9D8B030D-6E8A-4147-A177-3AD203B41FA5}">
                      <a16:colId xmlns:a16="http://schemas.microsoft.com/office/drawing/2014/main" val="95794426"/>
                    </a:ext>
                  </a:extLst>
                </a:gridCol>
                <a:gridCol w="4497207">
                  <a:extLst>
                    <a:ext uri="{9D8B030D-6E8A-4147-A177-3AD203B41FA5}">
                      <a16:colId xmlns:a16="http://schemas.microsoft.com/office/drawing/2014/main" val="2768771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Curriculum Links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5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My name is Samim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Fidan Meikle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Adventure stories, Black, Asian or minority ethnic characters, Immigration, Refugees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People like 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Patrice Lawrence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Families, Mystery stories, Black, Asian or minority ethnic characters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9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Gloam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Jack Mackay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Emotions, Families, Horror stories, Monsters, Mythical creatures, Self-esteem / self-acceptance Supernatural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4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Shrapnel Boys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Jenny Pearson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Crime, Families, Friendship, Historical stories, London, Self-esteem / self-acceptance, World War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86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35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822792-3094-4179-9800-00EF83AE54E8}"/>
              </a:ext>
            </a:extLst>
          </p:cNvPr>
          <p:cNvSpPr txBox="1"/>
          <p:nvPr/>
        </p:nvSpPr>
        <p:spPr>
          <a:xfrm>
            <a:off x="257175" y="209550"/>
            <a:ext cx="5038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Year 9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BF2531-0C9C-4877-91F6-87ECEE704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225014"/>
              </p:ext>
            </p:extLst>
          </p:nvPr>
        </p:nvGraphicFramePr>
        <p:xfrm>
          <a:off x="467064" y="1862284"/>
          <a:ext cx="11257871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346">
                  <a:extLst>
                    <a:ext uri="{9D8B030D-6E8A-4147-A177-3AD203B41FA5}">
                      <a16:colId xmlns:a16="http://schemas.microsoft.com/office/drawing/2014/main" val="3903949864"/>
                    </a:ext>
                  </a:extLst>
                </a:gridCol>
                <a:gridCol w="2116455">
                  <a:extLst>
                    <a:ext uri="{9D8B030D-6E8A-4147-A177-3AD203B41FA5}">
                      <a16:colId xmlns:a16="http://schemas.microsoft.com/office/drawing/2014/main" val="1936573044"/>
                    </a:ext>
                  </a:extLst>
                </a:gridCol>
                <a:gridCol w="922655">
                  <a:extLst>
                    <a:ext uri="{9D8B030D-6E8A-4147-A177-3AD203B41FA5}">
                      <a16:colId xmlns:a16="http://schemas.microsoft.com/office/drawing/2014/main" val="95794426"/>
                    </a:ext>
                  </a:extLst>
                </a:gridCol>
                <a:gridCol w="5395415">
                  <a:extLst>
                    <a:ext uri="{9D8B030D-6E8A-4147-A177-3AD203B41FA5}">
                      <a16:colId xmlns:a16="http://schemas.microsoft.com/office/drawing/2014/main" val="2768771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Curriculum Links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5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My name is Jodie Jones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Emma </a:t>
                      </a:r>
                      <a:r>
                        <a:rPr lang="en-GB" sz="1800" dirty="0" err="1"/>
                        <a:t>Shevah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Emotions, Families, Friendship, Mental Health, School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Wildlands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Brogen Murphy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Adventure stories, Ecology, Nature, Parents, Science fiction, Siblings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9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A flash of neon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Sophie Cameron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Friendship, Imagination, Literary fiction, Mythical creatures, Scotland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4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The twelve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Liz Hyder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Fantasy stories, Magic, Mystery stories, Space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081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53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822792-3094-4179-9800-00EF83AE54E8}"/>
              </a:ext>
            </a:extLst>
          </p:cNvPr>
          <p:cNvSpPr txBox="1"/>
          <p:nvPr/>
        </p:nvSpPr>
        <p:spPr>
          <a:xfrm>
            <a:off x="257175" y="209550"/>
            <a:ext cx="5038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Year 10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3764E9-5904-42E3-B83E-99DE8A03D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722522"/>
              </p:ext>
            </p:extLst>
          </p:nvPr>
        </p:nvGraphicFramePr>
        <p:xfrm>
          <a:off x="601351" y="1960880"/>
          <a:ext cx="106897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346">
                  <a:extLst>
                    <a:ext uri="{9D8B030D-6E8A-4147-A177-3AD203B41FA5}">
                      <a16:colId xmlns:a16="http://schemas.microsoft.com/office/drawing/2014/main" val="3903949864"/>
                    </a:ext>
                  </a:extLst>
                </a:gridCol>
                <a:gridCol w="2823346">
                  <a:extLst>
                    <a:ext uri="{9D8B030D-6E8A-4147-A177-3AD203B41FA5}">
                      <a16:colId xmlns:a16="http://schemas.microsoft.com/office/drawing/2014/main" val="1936573044"/>
                    </a:ext>
                  </a:extLst>
                </a:gridCol>
                <a:gridCol w="922655">
                  <a:extLst>
                    <a:ext uri="{9D8B030D-6E8A-4147-A177-3AD203B41FA5}">
                      <a16:colId xmlns:a16="http://schemas.microsoft.com/office/drawing/2014/main" val="95794426"/>
                    </a:ext>
                  </a:extLst>
                </a:gridCol>
                <a:gridCol w="4120353">
                  <a:extLst>
                    <a:ext uri="{9D8B030D-6E8A-4147-A177-3AD203B41FA5}">
                      <a16:colId xmlns:a16="http://schemas.microsoft.com/office/drawing/2014/main" val="2768771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Curriculum Links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5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Grainne O'Brien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Friendship, Novels in verse, Relationships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Stealing happy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Brian Conaghan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Crime stories, Families, Friendship, Mental Health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9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Manjeet 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Black, Asian or minority ethnic characters, Bullying, Death, India, Witches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4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Augmented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Kenechi </a:t>
                      </a:r>
                      <a:r>
                        <a:rPr lang="en-GB" dirty="0" err="1"/>
                        <a:t>Udogu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Adventure stories, Black, Asian or minority ethnic characters, Dystopia, Science fiction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081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12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822792-3094-4179-9800-00EF83AE54E8}"/>
              </a:ext>
            </a:extLst>
          </p:cNvPr>
          <p:cNvSpPr txBox="1"/>
          <p:nvPr/>
        </p:nvSpPr>
        <p:spPr>
          <a:xfrm>
            <a:off x="257175" y="209550"/>
            <a:ext cx="907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Recommended Reading for Years 12–13</a:t>
            </a:r>
            <a:endParaRPr lang="en-GB" sz="36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47B42F-0786-4042-A611-E2B7B3B5F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847876"/>
              </p:ext>
            </p:extLst>
          </p:nvPr>
        </p:nvGraphicFramePr>
        <p:xfrm>
          <a:off x="416624" y="2217302"/>
          <a:ext cx="10911642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223">
                  <a:extLst>
                    <a:ext uri="{9D8B030D-6E8A-4147-A177-3AD203B41FA5}">
                      <a16:colId xmlns:a16="http://schemas.microsoft.com/office/drawing/2014/main" val="3903949864"/>
                    </a:ext>
                  </a:extLst>
                </a:gridCol>
                <a:gridCol w="2334827">
                  <a:extLst>
                    <a:ext uri="{9D8B030D-6E8A-4147-A177-3AD203B41FA5}">
                      <a16:colId xmlns:a16="http://schemas.microsoft.com/office/drawing/2014/main" val="1936573044"/>
                    </a:ext>
                  </a:extLst>
                </a:gridCol>
                <a:gridCol w="1027210">
                  <a:extLst>
                    <a:ext uri="{9D8B030D-6E8A-4147-A177-3AD203B41FA5}">
                      <a16:colId xmlns:a16="http://schemas.microsoft.com/office/drawing/2014/main" val="95794426"/>
                    </a:ext>
                  </a:extLst>
                </a:gridCol>
                <a:gridCol w="5098382">
                  <a:extLst>
                    <a:ext uri="{9D8B030D-6E8A-4147-A177-3AD203B41FA5}">
                      <a16:colId xmlns:a16="http://schemas.microsoft.com/office/drawing/2014/main" val="2768771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Curriculum Links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5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 language of dragons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 F Williamson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Adventure stories, Fantasy stories, Historical stories, Mythical creatures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The lovely bones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Alice Sebold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Death, Families, Crime, Grief and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9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The inheritance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Jennifer Lynn Barnes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Families, Money, Thrillers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4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The handmaid's 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Margaret Atwood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Communities, Dystopia Fiction, Literary </a:t>
                      </a:r>
                      <a:r>
                        <a:rPr lang="en-GB"/>
                        <a:t>fiction, United </a:t>
                      </a:r>
                      <a:r>
                        <a:rPr lang="en-GB" dirty="0"/>
                        <a:t>States of America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371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953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8C139CBAEF0A4288ECC400425D4687" ma:contentTypeVersion="15" ma:contentTypeDescription="Create a new document." ma:contentTypeScope="" ma:versionID="30b4aa8ebdc0c054d1b668b8d7705cc9">
  <xsd:schema xmlns:xsd="http://www.w3.org/2001/XMLSchema" xmlns:xs="http://www.w3.org/2001/XMLSchema" xmlns:p="http://schemas.microsoft.com/office/2006/metadata/properties" xmlns:ns2="795a6ee0-3457-4c92-8dc0-f4b4a50aefb9" xmlns:ns3="ed66bb40-66c8-4574-817d-b0013ae20072" targetNamespace="http://schemas.microsoft.com/office/2006/metadata/properties" ma:root="true" ma:fieldsID="8c8b56bf423d91f1828c70d705680467" ns2:_="" ns3:_="">
    <xsd:import namespace="795a6ee0-3457-4c92-8dc0-f4b4a50aefb9"/>
    <xsd:import namespace="ed66bb40-66c8-4574-817d-b0013ae20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a6ee0-3457-4c92-8dc0-f4b4a50aef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90f9a9a-cf56-4bd2-b166-dc11b66c54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66bb40-66c8-4574-817d-b0013ae2007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b897ad0-9db6-4e43-a2d1-e847b77b9495}" ma:internalName="TaxCatchAll" ma:showField="CatchAllData" ma:web="ed66bb40-66c8-4574-817d-b0013ae20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5a6ee0-3457-4c92-8dc0-f4b4a50aefb9">
      <Terms xmlns="http://schemas.microsoft.com/office/infopath/2007/PartnerControls"/>
    </lcf76f155ced4ddcb4097134ff3c332f>
    <TaxCatchAll xmlns="ed66bb40-66c8-4574-817d-b0013ae20072" xsi:nil="true"/>
  </documentManagement>
</p:properties>
</file>

<file path=customXml/itemProps1.xml><?xml version="1.0" encoding="utf-8"?>
<ds:datastoreItem xmlns:ds="http://schemas.openxmlformats.org/officeDocument/2006/customXml" ds:itemID="{3A51C0B2-7409-4428-8170-9B2E01F2ED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5a6ee0-3457-4c92-8dc0-f4b4a50aefb9"/>
    <ds:schemaRef ds:uri="ed66bb40-66c8-4574-817d-b0013ae200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2DB352-F849-42D4-B876-16554853C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DD1B1F-E6F2-4F74-992C-C1F265164FC3}">
  <ds:schemaRefs>
    <ds:schemaRef ds:uri="http://purl.org/dc/dcmitype/"/>
    <ds:schemaRef ds:uri="http://www.w3.org/XML/1998/namespace"/>
    <ds:schemaRef ds:uri="http://purl.org/dc/terms/"/>
    <ds:schemaRef ds:uri="http://schemas.microsoft.com/office/2006/metadata/properties"/>
    <ds:schemaRef ds:uri="795a6ee0-3457-4c92-8dc0-f4b4a50aefb9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ed66bb40-66c8-4574-817d-b0013ae20072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696</TotalTime>
  <Words>379</Words>
  <Application>Microsoft Office PowerPoint</Application>
  <PresentationFormat>Widescreen</PresentationFormat>
  <Paragraphs>106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Johnston</dc:creator>
  <cp:lastModifiedBy>Nicola Jones</cp:lastModifiedBy>
  <cp:revision>23</cp:revision>
  <cp:lastPrinted>2026-02-06T09:41:01Z</cp:lastPrinted>
  <dcterms:created xsi:type="dcterms:W3CDTF">2022-09-06T12:55:58Z</dcterms:created>
  <dcterms:modified xsi:type="dcterms:W3CDTF">2026-03-11T09:45:01Z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0x010100BE8C139CBAEF0A4288ECC400425D4687</vt:lpwstr>
  </property>
</Properties>
</file>